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01849E-9E06-4399-A8E0-51E0BD262FAD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765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Schematic illustration of the air–water interface (wavy line); density of air and water are respectively and . (a) The vertical arrows denote vertical velocity generated by the Boussinesq term (), contributing to the in vorticity . (b) The non‐Boussinesq term () is a scaled horizontal perturbation pressure gradient force generating vertical shear of the horizontal velocity, , and thus contributes to the generation of . In both (a) and (b), the generated is shown by circular arrows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On the opposing roles of the Boussinesq and non‐Boussinesq baroclinic torques in surface gravity wave propagation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Quart J Royal Meteoro Soc, Volume: 146, Issue: 727, Pages: 1056-1064, First published: 04 December 2019, DOI: (10.1002/qj.3719)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2027160" y="762120"/>
            <a:ext cx="514080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