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</pc:sldChg>
    </pc:docChg>
  </pc:docChgLst>
  <pc:docChgLst>
    <pc:chgData name="Ron Andrew" userId="b7d9f6a47ee70e41" providerId="LiveId" clId="{9B805BF1-74C5-4F51-9A74-F8FE236BE230}"/>
    <pc:docChg chg="modSld">
      <pc:chgData name="Ron Andrew" userId="b7d9f6a47ee70e41" providerId="LiveId" clId="{9B805BF1-74C5-4F51-9A74-F8FE236BE230}" dt="2025-09-19T13:16:45.963" v="0" actId="14734"/>
      <pc:docMkLst>
        <pc:docMk/>
      </pc:docMkLst>
      <pc:sldChg chg="modSp mod">
        <pc:chgData name="Ron Andrew" userId="b7d9f6a47ee70e41" providerId="LiveId" clId="{9B805BF1-74C5-4F51-9A74-F8FE236BE230}" dt="2025-09-19T13:16:45.963" v="0" actId="14734"/>
        <pc:sldMkLst>
          <pc:docMk/>
          <pc:sldMk cId="1834041276" sldId="258"/>
        </pc:sldMkLst>
        <pc:graphicFrameChg chg="modGraphic">
          <ac:chgData name="Ron Andrew" userId="b7d9f6a47ee70e41" providerId="LiveId" clId="{9B805BF1-74C5-4F51-9A74-F8FE236BE230}" dt="2025-09-19T13:16:45.963" v="0" actId="14734"/>
          <ac:graphicFrameMkLst>
            <pc:docMk/>
            <pc:sldMk cId="1834041276" sldId="258"/>
            <ac:graphicFrameMk id="8" creationId="{49E84684-BE3C-6DFD-49F2-F5DE6EF87D9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.chen@netcorp.com" TargetMode="External"/><Relationship Id="rId2" Type="http://schemas.openxmlformats.org/officeDocument/2006/relationships/hyperlink" Target="mailto:sarah.thompson@netcorp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mailto:priya.desai@netcorp.com" TargetMode="External"/><Relationship Id="rId4" Type="http://schemas.openxmlformats.org/officeDocument/2006/relationships/hyperlink" Target="mailto:aisha.rahman@netcor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 Topology Diagram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Internal Team Reviews and Updates</a:t>
            </a:r>
            <a:endParaRPr lang="en-IN"/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9ABB852-2B10-8EA8-75FB-82882456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7F5259D-EF9D-F755-A7DA-C0973C0F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9F62B-8990-5EB5-5A81-58635508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"/>
          <a:stretch>
            <a:fillRect/>
          </a:stretch>
        </p:blipFill>
        <p:spPr>
          <a:xfrm>
            <a:off x="1813651" y="401933"/>
            <a:ext cx="8327518" cy="55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179809"/>
              </p:ext>
            </p:extLst>
          </p:nvPr>
        </p:nvGraphicFramePr>
        <p:xfrm>
          <a:off x="1546727" y="1519749"/>
          <a:ext cx="9098545" cy="2941322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279327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Revision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Full Name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Reviewed Date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Changes Made (If Any)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IN" sz="1000"/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Sarah Thompson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2"/>
                        </a:rPr>
                        <a:t>sarah.thompson@cadence.com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2023-06-01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Michael Chen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3"/>
                        </a:rPr>
                        <a:t>m.chen@cadence.com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2023-12-03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Updated IP addressing scheme and VLAN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Aisha Rahman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4"/>
                        </a:rPr>
                        <a:t>aisha.rahman@cadence.com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2024-05-07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rPr lang="en-IN" sz="1000"/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Priya Desai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5"/>
                        </a:rPr>
                        <a:t>priya.desai@cadence.com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2024-10-15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  <p:pic>
        <p:nvPicPr>
          <p:cNvPr id="9" name="Picture 8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58AD1C5-0E9A-1801-08DE-57091B74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80FD7B-6E02-4A2F-8EF2-1C669E58D8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b3145b-1ae8-4618-a85d-589520822f12"/>
    <ds:schemaRef ds:uri="83eabc67-0888-44e7-89b6-22274f6ed6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lastModifiedBy>Ron Andrew</cp:lastModifiedBy>
  <cp:revision>1</cp:revision>
  <dcterms:created xsi:type="dcterms:W3CDTF">2025-07-22T04:30:30Z</dcterms:created>
  <dcterms:modified xsi:type="dcterms:W3CDTF">2025-09-19T13:16:54Z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