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F664-81F2-4E08-9B77-0757B717B41D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13FC-EEF7-4837-82AE-1875CB0030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22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F664-81F2-4E08-9B77-0757B717B41D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13FC-EEF7-4837-82AE-1875CB0030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16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F664-81F2-4E08-9B77-0757B717B41D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13FC-EEF7-4837-82AE-1875CB0030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91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F664-81F2-4E08-9B77-0757B717B41D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13FC-EEF7-4837-82AE-1875CB0030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70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F664-81F2-4E08-9B77-0757B717B41D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13FC-EEF7-4837-82AE-1875CB0030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92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F664-81F2-4E08-9B77-0757B717B41D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13FC-EEF7-4837-82AE-1875CB0030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84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F664-81F2-4E08-9B77-0757B717B41D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13FC-EEF7-4837-82AE-1875CB0030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237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F664-81F2-4E08-9B77-0757B717B41D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13FC-EEF7-4837-82AE-1875CB0030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98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F664-81F2-4E08-9B77-0757B717B41D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13FC-EEF7-4837-82AE-1875CB0030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78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F664-81F2-4E08-9B77-0757B717B41D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13FC-EEF7-4837-82AE-1875CB0030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54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F664-81F2-4E08-9B77-0757B717B41D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13FC-EEF7-4837-82AE-1875CB0030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21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5F664-81F2-4E08-9B77-0757B717B41D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F13FC-EEF7-4837-82AE-1875CB0030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59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IPASS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09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DNS</a:t>
            </a:r>
            <a:r>
              <a:rPr lang="zh-TW" altLang="en-US" dirty="0" smtClean="0"/>
              <a:t>紀錄類型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608" y="1196752"/>
            <a:ext cx="71287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/>
              <a:t>https://zh.wikipedia.org/wiki/DNS%E8%AE%B0%E5%BD%95%E7%B1%BB%E5%9E%8B%E5%88%97%E8%A1%A8</a:t>
            </a:r>
            <a:endParaRPr lang="zh-TW" altLang="en-US" sz="12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033962"/>
              </p:ext>
            </p:extLst>
          </p:nvPr>
        </p:nvGraphicFramePr>
        <p:xfrm>
          <a:off x="1259632" y="1700808"/>
          <a:ext cx="7248128" cy="457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260"/>
                <a:gridCol w="5963868"/>
              </a:tblGrid>
              <a:tr h="27952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353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IPv4</a:t>
                      </a:r>
                      <a:r>
                        <a:rPr lang="zh-TW" altLang="en-US" dirty="0" smtClean="0"/>
                        <a:t>位址記錄</a:t>
                      </a:r>
                      <a:endParaRPr lang="zh-TW" altLang="en-US" dirty="0"/>
                    </a:p>
                  </a:txBody>
                  <a:tcPr/>
                </a:tc>
              </a:tr>
              <a:tr h="42353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AAAA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IPv6</a:t>
                      </a:r>
                      <a:r>
                        <a:rPr lang="zh-TW" altLang="en-US" dirty="0" smtClean="0"/>
                        <a:t>位址記錄</a:t>
                      </a:r>
                      <a:endParaRPr lang="zh-TW" altLang="en-US" dirty="0"/>
                    </a:p>
                  </a:txBody>
                  <a:tcPr/>
                </a:tc>
              </a:tr>
              <a:tr h="42353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電子郵件互動記錄</a:t>
                      </a:r>
                      <a:endParaRPr lang="zh-TW" altLang="en-US" dirty="0"/>
                    </a:p>
                  </a:txBody>
                  <a:tcPr/>
                </a:tc>
              </a:tr>
              <a:tr h="42353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規範名稱記錄  一個主機名字的別名</a:t>
                      </a:r>
                      <a:endParaRPr lang="zh-TW" altLang="en-US" dirty="0"/>
                    </a:p>
                  </a:txBody>
                  <a:tcPr/>
                </a:tc>
              </a:tr>
              <a:tr h="42353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名稱伺服器記錄</a:t>
                      </a:r>
                      <a:endParaRPr lang="zh-TW" altLang="en-US" dirty="0"/>
                    </a:p>
                  </a:txBody>
                  <a:tcPr/>
                </a:tc>
              </a:tr>
              <a:tr h="13576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PTR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TW" altLang="en-US" dirty="0" smtClean="0"/>
                        <a:t>指標記錄    </a:t>
                      </a:r>
                      <a:endParaRPr lang="en-US" altLang="zh-TW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TW" altLang="en-US" dirty="0" smtClean="0"/>
                        <a:t>與</a:t>
                      </a:r>
                      <a:r>
                        <a:rPr lang="en-US" altLang="zh-TW" dirty="0" smtClean="0"/>
                        <a:t>CNAME </a:t>
                      </a:r>
                      <a:r>
                        <a:rPr lang="zh-TW" altLang="en-US" dirty="0" smtClean="0"/>
                        <a:t>記錄不同，</a:t>
                      </a:r>
                      <a:r>
                        <a:rPr lang="en-US" altLang="zh-TW" dirty="0" smtClean="0"/>
                        <a:t>DNS</a:t>
                      </a:r>
                      <a:r>
                        <a:rPr lang="zh-TW" altLang="en-US" dirty="0" smtClean="0"/>
                        <a:t>「不會」進行處理程式，只會傳回名稱。最常用來執行反向 </a:t>
                      </a:r>
                      <a:r>
                        <a:rPr lang="en-US" altLang="zh-TW" dirty="0" smtClean="0"/>
                        <a:t>DNS </a:t>
                      </a:r>
                      <a:r>
                        <a:rPr lang="zh-TW" altLang="en-US" dirty="0" smtClean="0"/>
                        <a:t>尋找</a:t>
                      </a:r>
                      <a:endParaRPr lang="zh-TW" altLang="en-US" dirty="0"/>
                    </a:p>
                  </a:txBody>
                  <a:tcPr/>
                </a:tc>
              </a:tr>
              <a:tr h="73103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SOA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TW" altLang="en-US" dirty="0" smtClean="0"/>
                        <a:t>權威記錄的起始  </a:t>
                      </a:r>
                      <a:endParaRPr lang="en-US" altLang="zh-TW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TW" altLang="en-US" dirty="0" smtClean="0"/>
                        <a:t>唯一性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38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VLAN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87624" y="908720"/>
            <a:ext cx="70385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/>
              <a:t>https://zh.wikipedia.org/wiki/%E8%99%9A%E6%8B%9F%E5%B1%80%E5%9F%9F%E7%BD%91</a:t>
            </a:r>
            <a:endParaRPr lang="zh-TW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138237" y="1347006"/>
            <a:ext cx="85238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是一種建構於區域網路交換技術（</a:t>
            </a:r>
            <a:r>
              <a:rPr lang="en-US" altLang="zh-TW" dirty="0" smtClean="0"/>
              <a:t>LAN Switch</a:t>
            </a:r>
            <a:r>
              <a:rPr lang="zh-TW" altLang="en-US" dirty="0" smtClean="0"/>
              <a:t>）的網路管理的技術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透過控制交換器有效分派出入區域網的封包到正確的出入埠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對不同實體區域網中的裝置進行邏輯分群（</a:t>
            </a:r>
            <a:r>
              <a:rPr lang="en-US" altLang="zh-TW" dirty="0" smtClean="0"/>
              <a:t>Grouping</a:t>
            </a:r>
            <a:r>
              <a:rPr lang="zh-TW" altLang="en-US" dirty="0" smtClean="0"/>
              <a:t>）管理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降低區域網內大量資料流通時，因無用封包過多導致壅塞的問題，以及提昇區域網的資訊安全保障。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8237" y="2824334"/>
            <a:ext cx="85238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實現交換器乙太網路的廣播隔離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可在一個交換器上實現，也可跨交換器實現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一個</a:t>
            </a:r>
            <a:r>
              <a:rPr lang="en-US" altLang="zh-TW" dirty="0" smtClean="0"/>
              <a:t>VLAN</a:t>
            </a:r>
            <a:r>
              <a:rPr lang="zh-TW" altLang="en-US" dirty="0" smtClean="0"/>
              <a:t>相當於</a:t>
            </a:r>
            <a:r>
              <a:rPr lang="en-US" altLang="zh-TW" dirty="0" smtClean="0"/>
              <a:t>OSI</a:t>
            </a:r>
            <a:r>
              <a:rPr lang="zh-TW" altLang="en-US" dirty="0" smtClean="0"/>
              <a:t>模型第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層的廣播域</a:t>
            </a:r>
            <a:r>
              <a:rPr lang="en-US" altLang="zh-TW" dirty="0" smtClean="0"/>
              <a:t>(Broadcast Domain)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不同</a:t>
            </a:r>
            <a:r>
              <a:rPr lang="en-US" altLang="zh-TW" dirty="0" smtClean="0"/>
              <a:t>VLAN</a:t>
            </a:r>
            <a:r>
              <a:rPr lang="zh-TW" altLang="en-US" dirty="0" smtClean="0"/>
              <a:t>之間或</a:t>
            </a:r>
            <a:r>
              <a:rPr lang="en-US" altLang="zh-TW" dirty="0" smtClean="0"/>
              <a:t>VLAN</a:t>
            </a:r>
            <a:r>
              <a:rPr lang="zh-TW" altLang="en-US" dirty="0" smtClean="0"/>
              <a:t>與</a:t>
            </a:r>
            <a:r>
              <a:rPr lang="en-US" altLang="zh-TW" dirty="0" smtClean="0"/>
              <a:t>LAN / WAN</a:t>
            </a:r>
            <a:r>
              <a:rPr lang="zh-TW" altLang="en-US" dirty="0" smtClean="0"/>
              <a:t>的資料通訊必須通過第</a:t>
            </a:r>
            <a:r>
              <a:rPr lang="en-US" altLang="zh-TW" dirty="0" smtClean="0"/>
              <a:t>3</a:t>
            </a:r>
            <a:r>
              <a:rPr lang="zh-TW" altLang="en-US" dirty="0" smtClean="0"/>
              <a:t>層（網路層）完成。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否則，即便是同一交換器上的連接埠，假如它們不處於同一個</a:t>
            </a:r>
            <a:r>
              <a:rPr lang="en-US" altLang="zh-TW" dirty="0" smtClean="0"/>
              <a:t>VLAN</a:t>
            </a:r>
            <a:r>
              <a:rPr lang="zh-TW" altLang="en-US" dirty="0" smtClean="0"/>
              <a:t>，正常情況下也無法進行資料通訊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7632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smtClean="0"/>
              <a:t>OPEN</a:t>
            </a:r>
            <a:r>
              <a:rPr lang="zh-TW" altLang="en-US" sz="6000" dirty="0" smtClean="0"/>
              <a:t> </a:t>
            </a:r>
            <a:r>
              <a:rPr lang="en-US" altLang="zh-TW" sz="6000" dirty="0" smtClean="0"/>
              <a:t>ID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53524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234</Words>
  <Application>Microsoft Office PowerPoint</Application>
  <PresentationFormat>如螢幕大小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IPASS</vt:lpstr>
      <vt:lpstr>DNS紀錄類型</vt:lpstr>
      <vt:lpstr>VLAN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IPASS</dc:title>
  <dc:creator>I5302</dc:creator>
  <cp:lastModifiedBy>I5302</cp:lastModifiedBy>
  <cp:revision>4</cp:revision>
  <dcterms:created xsi:type="dcterms:W3CDTF">2020-05-11T11:48:59Z</dcterms:created>
  <dcterms:modified xsi:type="dcterms:W3CDTF">2020-05-11T12:49:42Z</dcterms:modified>
</cp:coreProperties>
</file>