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585D-2E79-4FE8-92D2-52DEE6805038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B380-ACBA-4156-A248-1DAB81346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53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585D-2E79-4FE8-92D2-52DEE6805038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B380-ACBA-4156-A248-1DAB81346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28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585D-2E79-4FE8-92D2-52DEE6805038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B380-ACBA-4156-A248-1DAB81346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1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585D-2E79-4FE8-92D2-52DEE6805038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B380-ACBA-4156-A248-1DAB81346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02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585D-2E79-4FE8-92D2-52DEE6805038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B380-ACBA-4156-A248-1DAB81346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80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585D-2E79-4FE8-92D2-52DEE6805038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B380-ACBA-4156-A248-1DAB81346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26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585D-2E79-4FE8-92D2-52DEE6805038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B380-ACBA-4156-A248-1DAB81346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29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585D-2E79-4FE8-92D2-52DEE6805038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B380-ACBA-4156-A248-1DAB81346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17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585D-2E79-4FE8-92D2-52DEE6805038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B380-ACBA-4156-A248-1DAB81346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40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585D-2E79-4FE8-92D2-52DEE6805038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B380-ACBA-4156-A248-1DAB81346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99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585D-2E79-4FE8-92D2-52DEE6805038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B380-ACBA-4156-A248-1DAB81346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21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1585D-2E79-4FE8-92D2-52DEE6805038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B380-ACBA-4156-A248-1DAB81346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07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0514</a:t>
            </a:r>
            <a:r>
              <a:rPr lang="zh-TW" altLang="en-US" dirty="0" smtClean="0"/>
              <a:t>課堂筆記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黃榮恩</a:t>
            </a:r>
            <a:endParaRPr lang="en-US" altLang="zh-TW" dirty="0" smtClean="0"/>
          </a:p>
          <a:p>
            <a:r>
              <a:rPr lang="zh-TW" altLang="en-US" dirty="0" smtClean="0"/>
              <a:t>教師</a:t>
            </a:r>
            <a:r>
              <a:rPr lang="en-US" altLang="zh-TW" dirty="0" smtClean="0"/>
              <a:t>:</a:t>
            </a:r>
            <a:r>
              <a:rPr lang="zh-TW" altLang="en-US" dirty="0"/>
              <a:t>龍</a:t>
            </a:r>
            <a:r>
              <a:rPr lang="zh-TW" altLang="en-US" dirty="0" smtClean="0"/>
              <a:t>大大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504" y="4462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資訊工程所</a:t>
            </a:r>
            <a:endParaRPr lang="en-US" altLang="zh-TW" dirty="0" smtClean="0"/>
          </a:p>
          <a:p>
            <a:r>
              <a:rPr lang="zh-TW" altLang="en-US" dirty="0" smtClean="0"/>
              <a:t>深度學習課程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6517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1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smtClean="0"/>
              <a:t>OPEN</a:t>
            </a:r>
            <a:r>
              <a:rPr lang="zh-TW" altLang="en-US" sz="5400" dirty="0" smtClean="0"/>
              <a:t> </a:t>
            </a:r>
            <a:r>
              <a:rPr lang="en-US" altLang="zh-TW" sz="5400" dirty="0" smtClean="0"/>
              <a:t>CV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3523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PIL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Python Imaging Library</a:t>
            </a:r>
            <a:r>
              <a:rPr lang="zh-TW" altLang="en-US" sz="1800" dirty="0"/>
              <a:t>是</a:t>
            </a:r>
            <a:r>
              <a:rPr lang="en-US" altLang="zh-TW" sz="1800" dirty="0"/>
              <a:t>Python</a:t>
            </a:r>
            <a:r>
              <a:rPr lang="zh-TW" altLang="en-US" sz="1800" dirty="0"/>
              <a:t>編程語言的免費</a:t>
            </a:r>
            <a:r>
              <a:rPr lang="zh-TW" altLang="en-US" sz="1800" dirty="0" smtClean="0"/>
              <a:t>庫</a:t>
            </a:r>
            <a:endParaRPr lang="en-US" altLang="zh-TW" sz="1800" dirty="0" smtClean="0"/>
          </a:p>
          <a:p>
            <a:r>
              <a:rPr lang="zh-TW" altLang="en-US" sz="1800" dirty="0" smtClean="0"/>
              <a:t>它</a:t>
            </a:r>
            <a:r>
              <a:rPr lang="zh-TW" altLang="en-US" sz="1800" dirty="0"/>
              <a:t>增加了對打開，操作和保存許多不同圖像文件格式的支持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r>
              <a:rPr lang="zh-TW" altLang="en-US" sz="1800" dirty="0" smtClean="0"/>
              <a:t>適用</a:t>
            </a:r>
            <a:r>
              <a:rPr lang="zh-TW" altLang="en-US" sz="1800" dirty="0"/>
              <a:t>於</a:t>
            </a:r>
            <a:r>
              <a:rPr lang="en-US" altLang="zh-TW" sz="1800" dirty="0"/>
              <a:t>Windows</a:t>
            </a:r>
            <a:r>
              <a:rPr lang="zh-TW" altLang="en-US" sz="1800" dirty="0"/>
              <a:t>，</a:t>
            </a:r>
            <a:r>
              <a:rPr lang="en-US" altLang="zh-TW" sz="1800" dirty="0"/>
              <a:t>Mac OS X</a:t>
            </a:r>
            <a:r>
              <a:rPr lang="zh-TW" altLang="en-US" sz="1800" dirty="0"/>
              <a:t>和</a:t>
            </a:r>
            <a:r>
              <a:rPr lang="en-US" altLang="zh-TW" sz="1800" dirty="0"/>
              <a:t>Linux</a:t>
            </a:r>
            <a:r>
              <a:rPr lang="zh-TW" altLang="en-US" sz="1800" dirty="0"/>
              <a:t>。</a:t>
            </a:r>
            <a:r>
              <a:rPr lang="en-US" altLang="zh-TW" sz="1800" dirty="0"/>
              <a:t>PIL</a:t>
            </a:r>
            <a:r>
              <a:rPr lang="zh-TW" altLang="en-US" sz="1800" dirty="0"/>
              <a:t>的最新版本是</a:t>
            </a:r>
            <a:r>
              <a:rPr lang="en-US" altLang="zh-TW" sz="1800" dirty="0"/>
              <a:t>2009</a:t>
            </a:r>
            <a:r>
              <a:rPr lang="zh-TW" altLang="en-US" sz="1800" dirty="0"/>
              <a:t>年</a:t>
            </a:r>
            <a:r>
              <a:rPr lang="en-US" altLang="zh-TW" sz="1800" dirty="0"/>
              <a:t>9</a:t>
            </a:r>
            <a:r>
              <a:rPr lang="zh-TW" altLang="en-US" sz="1800" dirty="0"/>
              <a:t>月發布的</a:t>
            </a:r>
            <a:r>
              <a:rPr lang="en-US" altLang="zh-TW" sz="1800" dirty="0"/>
              <a:t>1.1.7</a:t>
            </a:r>
            <a:r>
              <a:rPr lang="zh-TW" altLang="en-US" sz="1800" dirty="0" smtClean="0"/>
              <a:t>，</a:t>
            </a:r>
            <a:endParaRPr lang="en-US" altLang="zh-TW" sz="1800" dirty="0" smtClean="0"/>
          </a:p>
          <a:p>
            <a:r>
              <a:rPr lang="zh-TW" altLang="en-US" sz="1800" dirty="0" smtClean="0"/>
              <a:t>它</a:t>
            </a:r>
            <a:r>
              <a:rPr lang="zh-TW" altLang="en-US" sz="1800" dirty="0"/>
              <a:t>支持</a:t>
            </a:r>
            <a:r>
              <a:rPr lang="en-US" altLang="zh-TW" sz="1800" dirty="0"/>
              <a:t>Python 1.5.2-2.7</a:t>
            </a:r>
            <a:r>
              <a:rPr lang="zh-TW" altLang="en-US" sz="1800" dirty="0"/>
              <a:t>，並將在“以後”發布對</a:t>
            </a:r>
            <a:r>
              <a:rPr lang="en-US" altLang="zh-TW" sz="1800" dirty="0"/>
              <a:t>Python 3</a:t>
            </a:r>
            <a:r>
              <a:rPr lang="zh-TW" altLang="en-US" sz="1800" dirty="0"/>
              <a:t>的支持。</a:t>
            </a:r>
          </a:p>
        </p:txBody>
      </p:sp>
    </p:spTree>
    <p:extLst>
      <p:ext uri="{BB962C8B-B14F-4D97-AF65-F5344CB8AC3E}">
        <p14:creationId xmlns:p14="http://schemas.microsoft.com/office/powerpoint/2010/main" val="66105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PIL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Pip install Pillow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531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4608512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影像處理基本操作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4372" y="1844824"/>
            <a:ext cx="5976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sz="3600" dirty="0"/>
              <a:t>import cv2</a:t>
            </a:r>
          </a:p>
          <a:p>
            <a:r>
              <a:rPr lang="nn-NO" altLang="zh-TW" sz="3600" dirty="0"/>
              <a:t>lena = cv2.imread("lena.bmp")</a:t>
            </a:r>
          </a:p>
          <a:p>
            <a:r>
              <a:rPr lang="nn-NO" altLang="zh-TW" sz="3600" dirty="0"/>
              <a:t>print(lena)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60648"/>
            <a:ext cx="2481639" cy="59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34372" y="9087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https://blog.gtwang.org/programming/opencv-basic-image-read-and-write-tutorial/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err="1" smtClean="0"/>
              <a:t>Tensorflow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54767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Tensorflow</a:t>
            </a:r>
            <a:r>
              <a:rPr lang="en-US" altLang="zh-TW" dirty="0" smtClean="0"/>
              <a:t> </a:t>
            </a:r>
            <a:r>
              <a:rPr lang="zh-TW" altLang="en-US" dirty="0" smtClean="0"/>
              <a:t>常用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71504"/>
              </p:ext>
            </p:extLst>
          </p:nvPr>
        </p:nvGraphicFramePr>
        <p:xfrm>
          <a:off x="1668016" y="270892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Tf.io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檔案存取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Tf.nn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低階開發  </a:t>
                      </a:r>
                      <a:r>
                        <a:rPr lang="en-US" altLang="zh-TW" dirty="0" smtClean="0"/>
                        <a:t>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Tf.image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Tf.keras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高階開發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95536" y="1438085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</a:t>
            </a:r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</a:t>
            </a:r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</a:t>
            </a:r>
            <a:endParaRPr lang="zh-TW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321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Tf.io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3728" y="1412776"/>
            <a:ext cx="2915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tf.io.decode_raw</a:t>
            </a:r>
            <a:r>
              <a:rPr lang="en-US" altLang="zh-TW" dirty="0"/>
              <a:t>(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bytes</a:t>
            </a:r>
            <a:r>
              <a:rPr lang="en-US" altLang="zh-TW" dirty="0"/>
              <a:t>,    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out_type</a:t>
            </a:r>
            <a:r>
              <a:rPr lang="en-US" altLang="zh-TW" dirty="0"/>
              <a:t>,    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little_endian</a:t>
            </a:r>
            <a:r>
              <a:rPr lang="en-US" altLang="zh-TW" dirty="0" smtClean="0"/>
              <a:t>=True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name=None 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04396"/>
              </p:ext>
            </p:extLst>
          </p:nvPr>
        </p:nvGraphicFramePr>
        <p:xfrm>
          <a:off x="107504" y="3284984"/>
          <a:ext cx="889248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745232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bytes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/>
                        <a:t>一個</a:t>
                      </a:r>
                      <a:r>
                        <a:rPr lang="en-US" altLang="zh-TW" smtClean="0"/>
                        <a:t>string</a:t>
                      </a:r>
                      <a:r>
                        <a:rPr lang="zh-TW" altLang="en-US" smtClean="0"/>
                        <a:t>類型的</a:t>
                      </a:r>
                      <a:r>
                        <a:rPr lang="en-US" altLang="zh-TW" smtClean="0"/>
                        <a:t>Tensor</a:t>
                      </a:r>
                      <a:r>
                        <a:rPr lang="zh-TW" altLang="en-US" smtClean="0"/>
                        <a:t>。所有元素必須具有相同的長度。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out_type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tf.DType</a:t>
                      </a:r>
                      <a:r>
                        <a:rPr lang="zh-TW" altLang="en-US" dirty="0" smtClean="0"/>
                        <a:t>，可以是：</a:t>
                      </a:r>
                      <a:r>
                        <a:rPr lang="en-US" altLang="zh-TW" dirty="0" err="1" smtClean="0"/>
                        <a:t>tf.half</a:t>
                      </a:r>
                      <a:r>
                        <a:rPr lang="en-US" altLang="zh-TW" dirty="0" smtClean="0"/>
                        <a:t>, tf.float32, tf.float64, tf.int32, tf.uint16, tf.uint8, tf.int16, tf.int8, tf.int64</a:t>
                      </a:r>
                      <a:r>
                        <a:rPr lang="zh-TW" altLang="en-US" dirty="0" smtClean="0"/>
                        <a:t>。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little_endian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/>
                        <a:t>可選的</a:t>
                      </a:r>
                      <a:r>
                        <a:rPr lang="en-US" altLang="zh-TW" smtClean="0"/>
                        <a:t>bool</a:t>
                      </a:r>
                      <a:r>
                        <a:rPr lang="zh-TW" altLang="en-US" smtClean="0"/>
                        <a:t>。默認為</a:t>
                      </a:r>
                      <a:r>
                        <a:rPr lang="en-US" altLang="zh-TW" smtClean="0"/>
                        <a:t>True</a:t>
                      </a:r>
                      <a:r>
                        <a:rPr lang="zh-TW" altLang="en-US" smtClean="0"/>
                        <a:t>。輸入</a:t>
                      </a:r>
                      <a:r>
                        <a:rPr lang="en-US" altLang="zh-TW" smtClean="0"/>
                        <a:t>bytes</a:t>
                      </a:r>
                      <a:r>
                        <a:rPr lang="zh-TW" altLang="en-US" dirty="0" smtClean="0"/>
                        <a:t>是否</a:t>
                      </a:r>
                      <a:r>
                        <a:rPr lang="zh-TW" altLang="en-US" smtClean="0"/>
                        <a:t>以</a:t>
                      </a:r>
                      <a:r>
                        <a:rPr lang="en-US" altLang="zh-TW" smtClean="0"/>
                        <a:t>little-endian</a:t>
                      </a:r>
                      <a:r>
                        <a:rPr lang="zh-TW" altLang="en-US" smtClean="0"/>
                        <a:t>順序排列。忽略存儲在單個位元組（如 </a:t>
                      </a:r>
                      <a:r>
                        <a:rPr lang="en-US" altLang="zh-TW" smtClean="0"/>
                        <a:t>uint8</a:t>
                      </a:r>
                      <a:r>
                        <a:rPr lang="zh-TW" altLang="en-US" dirty="0" smtClean="0"/>
                        <a:t>）中的</a:t>
                      </a:r>
                      <a:r>
                        <a:rPr lang="en-US" altLang="zh-TW" dirty="0" err="1" smtClean="0"/>
                        <a:t>out_type</a:t>
                      </a:r>
                      <a:r>
                        <a:rPr lang="zh-TW" altLang="en-US" dirty="0" smtClean="0"/>
                        <a:t>值。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name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操作的名稱（可選）。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1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198</Words>
  <Application>Microsoft Office PowerPoint</Application>
  <PresentationFormat>如螢幕大小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0514課堂筆記</vt:lpstr>
      <vt:lpstr>PowerPoint 簡報</vt:lpstr>
      <vt:lpstr>Python PIL</vt:lpstr>
      <vt:lpstr>PIL安裝</vt:lpstr>
      <vt:lpstr>影像處理基本操作</vt:lpstr>
      <vt:lpstr>PowerPoint 簡報</vt:lpstr>
      <vt:lpstr>Tensorflow 常用</vt:lpstr>
      <vt:lpstr>Tf.io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0514課堂筆記</dc:title>
  <dc:creator>I5302</dc:creator>
  <cp:lastModifiedBy>I5302</cp:lastModifiedBy>
  <cp:revision>5</cp:revision>
  <dcterms:created xsi:type="dcterms:W3CDTF">2020-05-14T05:48:32Z</dcterms:created>
  <dcterms:modified xsi:type="dcterms:W3CDTF">2020-05-14T08:46:25Z</dcterms:modified>
</cp:coreProperties>
</file>