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CE1B0D7-8156-4F0E-A94F-A166500D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Rohin Assignment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9FE7BF3-5D67-4D59-9AFC-C650A6848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13/05/22 11:53:27 AM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8231F69-3207-44CE-A69A-B1C8F4D8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7D3C393A-6DC3-48D0-9362-B9F71641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C9143FFE-1438-40E8-A822-3E23D6A2B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4">
            <a:extLst>
              <a:ext uri="{FF2B5EF4-FFF2-40B4-BE49-F238E27FC236}">
                <a16:creationId xmlns:a16="http://schemas.microsoft.com/office/drawing/2014/main" id="{BF110CE4-09E6-480E-8F30-14E56BB3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5">
            <a:extLst>
              <a:ext uri="{FF2B5EF4-FFF2-40B4-BE49-F238E27FC236}">
                <a16:creationId xmlns:a16="http://schemas.microsoft.com/office/drawing/2014/main" id="{EE143760-E027-4DC7-A6C4-878E4204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6">
            <a:extLst>
              <a:ext uri="{FF2B5EF4-FFF2-40B4-BE49-F238E27FC236}">
                <a16:creationId xmlns:a16="http://schemas.microsoft.com/office/drawing/2014/main" id="{947BAFDB-56DD-491C-9EC5-690A50BB7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7">
            <a:extLst>
              <a:ext uri="{FF2B5EF4-FFF2-40B4-BE49-F238E27FC236}">
                <a16:creationId xmlns:a16="http://schemas.microsoft.com/office/drawing/2014/main" id="{5B20B2B0-6F10-4F3C-A05B-803F2948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Rohin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Rohin Assignment</dc:title>
  <dc:creator/>
  <cp:lastModifiedBy>Rohin Mehra</cp:lastModifiedBy>
  <cp:revision>1</cp:revision>
  <dcterms:created xsi:type="dcterms:W3CDTF">2022-05-13T10:53:28Z</dcterms:created>
  <dcterms:modified xsi:type="dcterms:W3CDTF">2022-05-13T15:16:17Z</dcterms:modified>
</cp:coreProperties>
</file>