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gQhWJbbmppKB63th5BWxtBM6q1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335280" y="431483"/>
            <a:ext cx="91440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/>
              <a:t>Contents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335280" y="965199"/>
            <a:ext cx="11450320" cy="5603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31469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/>
              <a:t>Problem statement (3 Slides) - Jimin</a:t>
            </a:r>
            <a:endParaRPr/>
          </a:p>
          <a:p>
            <a:pPr indent="-333375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/>
              <a:t>Talk about problem, current status, background, preliminary, countries/region focused</a:t>
            </a:r>
            <a:endParaRPr/>
          </a:p>
          <a:p>
            <a:pPr indent="-331469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/>
              <a:t>Data and EDA (5-7 slides) – Jimin, Seunggil</a:t>
            </a:r>
            <a:endParaRPr/>
          </a:p>
          <a:p>
            <a:pPr indent="-333375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/>
              <a:t>Data - Jimin</a:t>
            </a:r>
            <a:endParaRPr/>
          </a:p>
          <a:p>
            <a:pPr indent="-334327" lvl="2" marL="1257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/>
              <a:t>Data collection, what type of data, data timeframe, countries focused</a:t>
            </a:r>
            <a:endParaRPr/>
          </a:p>
          <a:p>
            <a:pPr indent="-86360" lvl="3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IN"/>
              <a:t>US AID - World Bank</a:t>
            </a:r>
            <a:endParaRPr/>
          </a:p>
          <a:p>
            <a:pPr indent="-86360" lvl="3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IN"/>
              <a:t>Indicators - OECD</a:t>
            </a:r>
            <a:endParaRPr/>
          </a:p>
          <a:p>
            <a:pPr indent="-334327" lvl="2" marL="1257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/>
              <a:t>Chart suggestions:</a:t>
            </a:r>
            <a:endParaRPr/>
          </a:p>
          <a:p>
            <a:pPr indent="-335280" lvl="3" marL="17145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/>
              <a:t>Data timeframe</a:t>
            </a:r>
            <a:endParaRPr/>
          </a:p>
          <a:p>
            <a:pPr indent="-335280" lvl="3" marL="17145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/>
              <a:t>Include charts of countries per region</a:t>
            </a:r>
            <a:endParaRPr/>
          </a:p>
          <a:p>
            <a:pPr indent="-335280" lvl="3" marL="17145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/>
              <a:t>Missing data info</a:t>
            </a:r>
            <a:endParaRPr/>
          </a:p>
          <a:p>
            <a:pPr indent="-333375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/>
              <a:t>EDA - Seunggil</a:t>
            </a:r>
            <a:endParaRPr/>
          </a:p>
          <a:p>
            <a:pPr indent="-334327" lvl="2" marL="1257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/>
              <a:t>Foreign aid trends, GDP trends (line charts)</a:t>
            </a:r>
            <a:endParaRPr/>
          </a:p>
          <a:p>
            <a:pPr indent="-331469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/>
              <a:t>Modelling (5 slides) - Kushal</a:t>
            </a:r>
            <a:endParaRPr/>
          </a:p>
          <a:p>
            <a:pPr indent="-333375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/>
              <a:t>Model Building</a:t>
            </a:r>
            <a:endParaRPr/>
          </a:p>
          <a:p>
            <a:pPr indent="-334327" lvl="2" marL="1257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/>
              <a:t>Type of models used</a:t>
            </a:r>
            <a:endParaRPr/>
          </a:p>
          <a:p>
            <a:pPr indent="-334327" lvl="2" marL="1257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/>
              <a:t>Results</a:t>
            </a:r>
            <a:endParaRPr/>
          </a:p>
          <a:p>
            <a:pPr indent="-331469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/>
              <a:t>Final results (3-5 slides) - Ron</a:t>
            </a:r>
            <a:endParaRPr/>
          </a:p>
          <a:p>
            <a:pPr indent="-333375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/>
              <a:t>Final Charts/dashboard/wordclouds/clustering</a:t>
            </a:r>
            <a:endParaRPr/>
          </a:p>
          <a:p>
            <a:pPr indent="-331469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/>
              <a:t>Conclusion/Future Work (1 slide) - Ron</a:t>
            </a:r>
            <a:endParaRPr/>
          </a:p>
          <a:p>
            <a:pPr indent="-225425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2023-06-06T02:14:20Z</dcterms:created>
  <dc:creator>Kushal Navghare</dc:creator>
</cp:coreProperties>
</file>