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58c1d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58c1d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c345f2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c345f2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b18a93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b18a93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345f2a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345f2a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345f2a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345f2a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500b63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500b63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11f8d8b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11f8d8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Providing targeted responsible foreign aid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5: Ron, Kushal, Jimin, Seunggil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background(== problem statment)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2020, US government spend $51.05 billion US dollars in foreign aid </a:t>
            </a:r>
            <a:r>
              <a:rPr lang="ko" sz="800"/>
              <a:t>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But, many mixed perspectives about effects of foreign aid exist</a:t>
            </a:r>
            <a:r>
              <a:rPr lang="ko" sz="800"/>
              <a:t>[2][3]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</a:t>
            </a:r>
            <a:r>
              <a:rPr b="1" lang="ko"/>
              <a:t>Targeted,</a:t>
            </a:r>
            <a:r>
              <a:rPr lang="ko"/>
              <a:t> </a:t>
            </a:r>
            <a:r>
              <a:rPr b="1" lang="ko"/>
              <a:t>Responsible</a:t>
            </a:r>
            <a:r>
              <a:rPr lang="ko"/>
              <a:t> foreign aid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Targeted</a:t>
            </a:r>
            <a:r>
              <a:rPr lang="ko"/>
              <a:t>: for which country does it </a:t>
            </a:r>
            <a:r>
              <a:rPr lang="ko"/>
              <a:t>work well?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Responsible</a:t>
            </a:r>
            <a:r>
              <a:rPr lang="ko"/>
              <a:t>: the aid should have actual positive effect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35675" y="4426475"/>
            <a:ext cx="8079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arenR"/>
            </a:pPr>
            <a:r>
              <a:rPr lang="ko" sz="700">
                <a:highlight>
                  <a:schemeClr val="lt1"/>
                </a:highlight>
              </a:rPr>
              <a:t>"FA.gov". ForeignAssistance.gov. Archived from the original on 17 December 2021. Retrieved 17 December 2021.</a:t>
            </a:r>
            <a:endParaRPr sz="700">
              <a:highlight>
                <a:schemeClr val="lt1"/>
              </a:highlight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arenR"/>
            </a:pPr>
            <a:r>
              <a:rPr lang="ko" sz="700">
                <a:solidFill>
                  <a:srgbClr val="222222"/>
                </a:solidFill>
                <a:highlight>
                  <a:schemeClr val="lt1"/>
                </a:highlight>
              </a:rPr>
              <a:t>William Easterly (2003). Can Foreign Aid Buy Growth?. Journal of Economic Perspectives—Volume 17, Number 3, 23-48.</a:t>
            </a:r>
            <a:endParaRPr sz="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arenR"/>
            </a:pPr>
            <a:r>
              <a:rPr lang="ko" sz="700">
                <a:solidFill>
                  <a:srgbClr val="222222"/>
                </a:solidFill>
                <a:highlight>
                  <a:schemeClr val="lt1"/>
                </a:highlight>
              </a:rPr>
              <a:t>Qian, N. (2015). Making progress on foreign aid. Annu. Rev. Econ., 7(1), 277-308.</a:t>
            </a:r>
            <a:endParaRPr sz="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highlight>
                <a:srgbClr val="EAF3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Datasets 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Four features of interest: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ko"/>
              <a:t>U.S Foreign Aid data to be sourced from the World Bank Data bank.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ko"/>
              <a:t>Poverty, unemployment and Inflation Indicators will come from the OECD data sets (This is where we can find the results of foreign aid)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OECD  - Organization for Economic Cooperation and Development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</a:t>
            </a:r>
            <a:r>
              <a:rPr lang="ko"/>
              <a:t> approach / Kushal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Methodology</a:t>
            </a:r>
            <a:br>
              <a:rPr lang="ko"/>
            </a:br>
            <a:r>
              <a:rPr lang="ko"/>
              <a:t>classification</a:t>
            </a:r>
            <a:r>
              <a:rPr lang="ko"/>
              <a:t>, </a:t>
            </a:r>
            <a:br>
              <a:rPr lang="ko"/>
            </a:br>
            <a:r>
              <a:rPr lang="ko"/>
              <a:t>supervised</a:t>
            </a:r>
            <a:r>
              <a:rPr lang="ko"/>
              <a:t> learning / unsupervised learning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/ Future (progress) / Seunggil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We made 4 dataset + did some EDA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Poverty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Foreign aid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Unemployment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USAid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83300" y="1152475"/>
            <a:ext cx="42603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Future: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225" y="1711600"/>
            <a:ext cx="3037725" cy="33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50" y="3462347"/>
            <a:ext cx="3869250" cy="20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83300" y="4703625"/>
            <a:ext cx="4260300" cy="92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Two approaches In one project </a:t>
            </a:r>
            <a:r>
              <a:rPr lang="ko"/>
              <a:t>pipeline</a:t>
            </a:r>
            <a:r>
              <a:rPr lang="ko"/>
              <a:t>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Goals / Seungil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37175" y="1250325"/>
            <a:ext cx="49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1 topic &amp; 2 flows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200"/>
              <a:t>-&gt; Unsupervised/Supervised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200"/>
              <a:t>-&gt; Can be actionable insight!</a:t>
            </a:r>
            <a:endParaRPr sz="22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50" y="1730675"/>
            <a:ext cx="24098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TRASH BIN!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917325" y="1152475"/>
            <a:ext cx="39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Final Output of our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should it be the result came out of student’s perspective or government perspective?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our project’s vision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expected result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highlight EDA we did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slightly look about what we have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you can include design sketch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future work before final presentation: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We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Project Background (problem statement) /Jimin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the foreign aid?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targeted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references at least 3~4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