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32E2A-3498-44A9-B0D4-DE86B2581EB2}">
          <p14:sldIdLst>
            <p14:sldId id="256"/>
            <p14:sldId id="257"/>
          </p14:sldIdLst>
        </p14:section>
        <p14:section name="Appendix" id="{3BE9DC36-FAD1-491C-A829-EC092A1B6A47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0603" autoAdjust="0"/>
  </p:normalViewPr>
  <p:slideViewPr>
    <p:cSldViewPr snapToGrid="0">
      <p:cViewPr>
        <p:scale>
          <a:sx n="100" d="100"/>
          <a:sy n="100" d="100"/>
        </p:scale>
        <p:origin x="24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77E4-2495-4A4C-9394-5FF9B0F1B66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AA62-EDE5-42B4-87C1-1D2A014F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5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Keywords by countries, region, etc.</a:t>
            </a:r>
          </a:p>
          <a:p>
            <a:r>
              <a:rPr lang="en-US" dirty="0"/>
              <a:t>Why certain countries are not getting accuracy on regression model?</a:t>
            </a:r>
          </a:p>
          <a:p>
            <a:r>
              <a:rPr lang="en-US" dirty="0"/>
              <a:t>Focus on countries with higher accuracy. – average model performance – top n countries</a:t>
            </a:r>
          </a:p>
          <a:p>
            <a:r>
              <a:rPr lang="en-US" dirty="0"/>
              <a:t>Think about  audience on dashboard</a:t>
            </a:r>
          </a:p>
          <a:p>
            <a:endParaRPr lang="en-US" dirty="0"/>
          </a:p>
          <a:p>
            <a:r>
              <a:rPr lang="en-US" dirty="0"/>
              <a:t>Predicting the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AA62-EDE5-42B4-87C1-1D2A014F2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FF7A-08F5-83BF-D3AB-A09FB6574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7A6A-D834-CD73-4377-816A961B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E1F2-23DA-1791-7EF6-075BDECA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E58F-7FC5-2BC2-5435-90279CE2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39DE-BF11-7AF4-49A3-6961D0D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B23A-5B1C-DE64-D6E0-7CCF3EAD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676B0-0569-F534-00BB-E8399975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DD3E-9E7C-CB7B-5A29-2D0F019E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9389-0E84-2F08-1DFC-BAF8A754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10AA-091A-8338-7FB1-BFF1995D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1B1D-0A77-8F84-CCFA-C033AF1C7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75F7-B6A8-71FA-890A-6083B010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A57A-6059-659E-3AA5-E357B265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F95A-BB27-45DC-4259-880544D1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911B-496D-5458-DE12-24D71E0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98F5-AD6A-9DE9-EFD6-F439A0AD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1234-2C32-1E3C-B5FE-23537478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C56D-A1FE-0041-8B22-8861CC4D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C84F-5412-DAA1-8B43-45955754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582-61BB-9AE7-7233-E84704C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77EE-9FA6-545D-3218-F8E807F4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07BD-8FE7-4A53-312D-B1DF604E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2F55-BBA5-12A7-FC8F-ECD132EB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D077-8054-4021-31E1-6CB07E38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2CA7-5D5D-EF41-CDC0-EDB18D3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D723-FBE8-CE59-DF6A-078242FF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9619-DA44-2547-1D20-3A28409D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9CDF-FC28-ED8D-9B20-93EA04ED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E789E-3C94-E1A4-1682-A12F095B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33A4-73BA-280A-62D3-E2F030FF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546A-D2E1-23C7-2E8A-A090081F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F504-86B9-B089-3376-EF2F51F7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238CC-9901-8D96-5DE9-8052589F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1E27F-A20C-A743-B257-5E893470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7C390-9BC5-417E-6D9B-FCB8AD92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B4716-DF62-F61A-6735-7D3A9BF8A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6AE5D-2903-9C5C-95DD-8937EE26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07CBD-27A4-3B90-9A3C-524228C7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F05CA-819B-59B2-5498-784C02F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A8F7-8860-4351-0D8C-DB49D56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44361-FAA6-AF67-0827-8188FE91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A3A36-490E-B062-203B-C2E7CF16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38130-851D-68B4-A891-F5DA11ED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623E-3CD5-22E2-BB75-E5C7C0E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4BE8D-109A-A93C-7FB4-378BA5F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3AD9E-C88F-BCD6-1DC0-D90A016F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183F-8E0A-9E51-2DFA-93B35E3C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1BF5-DE3C-C4D3-D87F-5C6A706D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AC67-8C41-1378-3DE2-3ED0233E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B0E2-E7F6-1321-233D-851CAFEA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1BA1-EA0F-07B8-E112-7F3BAD64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2A82-C45F-531C-BD67-74AA7621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4D7-93AC-06BE-4FD7-BE981891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8C76A-07F4-CD8F-086D-ADBA6CE73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6E33-09D0-C694-C04C-C467DF8D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9726-D1E5-AEB6-A961-CC616108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5E4F-F1A7-0CED-2528-1C1FD59B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2C482-573F-4506-28B4-C85D551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1CD72-63E2-641A-0F48-DB4F9FEF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A028-3C5B-8C17-53B7-4F35A40A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A6AF-26B6-5F40-5527-363FC8ED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6FB1-C272-4F93-BCFE-211881BE7C5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C2D0-A0DF-492C-F40C-4A181284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8AA6-95C3-07C3-0523-B0AFB592E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C193-FBBE-42F2-A800-664EF6C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4C436A-FED9-364F-8B0C-83B7C497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737" y="2049264"/>
            <a:ext cx="5151119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CD6202-0FCD-F525-040D-3EC81533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144" y="2049264"/>
            <a:ext cx="5151119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AC68D0-A8EA-3D83-BBD2-D3B24D3F0553}"/>
              </a:ext>
            </a:extLst>
          </p:cNvPr>
          <p:cNvSpPr txBox="1">
            <a:spLocks/>
          </p:cNvSpPr>
          <p:nvPr/>
        </p:nvSpPr>
        <p:spPr>
          <a:xfrm>
            <a:off x="836676" y="59355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Text analytics – 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15556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0518-BCAA-8563-C7E5-CF19F8A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 notes: (05/25/2023)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FAA2-F5FA-0578-BFEA-06BF1E63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Modelling</a:t>
            </a:r>
          </a:p>
          <a:p>
            <a:r>
              <a:rPr lang="en-US" dirty="0"/>
              <a:t>Keywords by countries, region, etc. – Kushal</a:t>
            </a:r>
          </a:p>
          <a:p>
            <a:r>
              <a:rPr lang="en-US" dirty="0"/>
              <a:t>Data preprocessing - </a:t>
            </a:r>
            <a:r>
              <a:rPr lang="en-US" dirty="0" err="1"/>
              <a:t>Seunggil</a:t>
            </a:r>
            <a:r>
              <a:rPr lang="en-US" dirty="0"/>
              <a:t>, Jimin</a:t>
            </a:r>
          </a:p>
          <a:p>
            <a:pPr lvl="1"/>
            <a:r>
              <a:rPr lang="en-US" dirty="0"/>
              <a:t>Multicollinearity, use PCA, </a:t>
            </a:r>
          </a:p>
          <a:p>
            <a:pPr lvl="1"/>
            <a:r>
              <a:rPr lang="en-US" dirty="0"/>
              <a:t>Changing target value – GDP (Total GDP) [handling the range]</a:t>
            </a:r>
          </a:p>
          <a:p>
            <a:pPr lvl="2"/>
            <a:r>
              <a:rPr lang="en-US" dirty="0"/>
              <a:t>Accuracy by countries</a:t>
            </a:r>
          </a:p>
          <a:p>
            <a:pPr lvl="2"/>
            <a:r>
              <a:rPr lang="en-US" dirty="0"/>
              <a:t>Focus on countries with higher regression results – average model performance – top n countries</a:t>
            </a:r>
          </a:p>
          <a:p>
            <a:pPr lvl="2"/>
            <a:r>
              <a:rPr lang="en-US" dirty="0"/>
              <a:t>Why certain countries are not getting accuracy on regression model? </a:t>
            </a:r>
          </a:p>
          <a:p>
            <a:pPr marL="0" indent="0">
              <a:buNone/>
            </a:pPr>
            <a:r>
              <a:rPr lang="en-US" dirty="0"/>
              <a:t>Reporting</a:t>
            </a:r>
          </a:p>
          <a:p>
            <a:r>
              <a:rPr lang="en-US" dirty="0"/>
              <a:t>Think about  audience while building the dashboard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Report</a:t>
            </a:r>
          </a:p>
          <a:p>
            <a:r>
              <a:rPr lang="en-US" dirty="0"/>
              <a:t>Describe dataset in brief</a:t>
            </a:r>
          </a:p>
          <a:p>
            <a:r>
              <a:rPr lang="en-US" dirty="0"/>
              <a:t>Why model is not performing well for certain countries? Mention which countries have low/high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309349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358-6033-AAEB-2047-DA60C765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exercise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FD6BE5-5170-9927-DB38-7A0188E82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7550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1851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062878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9900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503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1 –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2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2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2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9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Meeting notes: (05/25/2023)</vt:lpstr>
      <vt:lpstr>Clustering 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Pralhadrao</dc:creator>
  <cp:lastModifiedBy>Kushal Pralhadrao</cp:lastModifiedBy>
  <cp:revision>2</cp:revision>
  <dcterms:created xsi:type="dcterms:W3CDTF">2023-05-25T00:13:31Z</dcterms:created>
  <dcterms:modified xsi:type="dcterms:W3CDTF">2023-05-25T00:53:17Z</dcterms:modified>
</cp:coreProperties>
</file>