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2"/>
    <p:sldId id="257" r:id="rId33"/>
    <p:sldId id="258" r:id="rId34"/>
    <p:sldId id="259" r:id="rId3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Source Serif Pro" charset="1" panose="02040603050405020204"/>
      <p:regular r:id="rId10"/>
    </p:embeddedFont>
    <p:embeddedFont>
      <p:font typeface="Source Serif Pro Bold" charset="1" panose="02040803050405020204"/>
      <p:regular r:id="rId11"/>
    </p:embeddedFont>
    <p:embeddedFont>
      <p:font typeface="Now 1" charset="1" panose="00000500000000000000"/>
      <p:regular r:id="rId12"/>
    </p:embeddedFont>
    <p:embeddedFont>
      <p:font typeface="Now 1 Bold" charset="1" panose="00000800000000000000"/>
      <p:regular r:id="rId13"/>
    </p:embeddedFont>
    <p:embeddedFont>
      <p:font typeface="Now 1 Thin" charset="1" panose="00000300000000000000"/>
      <p:regular r:id="rId14"/>
    </p:embeddedFont>
    <p:embeddedFont>
      <p:font typeface="Now 1 Light" charset="1" panose="00000400000000000000"/>
      <p:regular r:id="rId15"/>
    </p:embeddedFont>
    <p:embeddedFont>
      <p:font typeface="Now 1 Medium" charset="1" panose="00000600000000000000"/>
      <p:regular r:id="rId16"/>
    </p:embeddedFont>
    <p:embeddedFont>
      <p:font typeface="Now 1 Heavy" charset="1" panose="00000A00000000000000"/>
      <p:regular r:id="rId17"/>
    </p:embeddedFont>
    <p:embeddedFont>
      <p:font typeface="Open Sauce" charset="1" panose="00000500000000000000"/>
      <p:regular r:id="rId18"/>
    </p:embeddedFont>
    <p:embeddedFont>
      <p:font typeface="Open Sauce Bold" charset="1" panose="00000800000000000000"/>
      <p:regular r:id="rId19"/>
    </p:embeddedFont>
    <p:embeddedFont>
      <p:font typeface="Open Sauce Italics" charset="1" panose="00000500000000000000"/>
      <p:regular r:id="rId20"/>
    </p:embeddedFont>
    <p:embeddedFont>
      <p:font typeface="Open Sauce Bold Italics" charset="1" panose="00000800000000000000"/>
      <p:regular r:id="rId21"/>
    </p:embeddedFont>
    <p:embeddedFont>
      <p:font typeface="Open Sauce Light" charset="1" panose="00000400000000000000"/>
      <p:regular r:id="rId22"/>
    </p:embeddedFont>
    <p:embeddedFont>
      <p:font typeface="Open Sauce Light Italics" charset="1" panose="00000400000000000000"/>
      <p:regular r:id="rId23"/>
    </p:embeddedFont>
    <p:embeddedFont>
      <p:font typeface="Open Sauce Medium" charset="1" panose="00000600000000000000"/>
      <p:regular r:id="rId24"/>
    </p:embeddedFont>
    <p:embeddedFont>
      <p:font typeface="Open Sauce Medium Italics" charset="1" panose="00000600000000000000"/>
      <p:regular r:id="rId25"/>
    </p:embeddedFont>
    <p:embeddedFont>
      <p:font typeface="Open Sauce Semi-Bold" charset="1" panose="00000700000000000000"/>
      <p:regular r:id="rId26"/>
    </p:embeddedFont>
    <p:embeddedFont>
      <p:font typeface="Open Sauce Semi-Bold Italics" charset="1" panose="00000700000000000000"/>
      <p:regular r:id="rId27"/>
    </p:embeddedFont>
    <p:embeddedFont>
      <p:font typeface="Open Sauce Heavy" charset="1" panose="00000A00000000000000"/>
      <p:regular r:id="rId28"/>
    </p:embeddedFont>
    <p:embeddedFont>
      <p:font typeface="Open Sauce Heavy Italics" charset="1" panose="00000A00000000000000"/>
      <p:regular r:id="rId29"/>
    </p:embeddedFont>
    <p:embeddedFont>
      <p:font typeface="Now 2" charset="1" panose="00000500000000000000"/>
      <p:regular r:id="rId30"/>
    </p:embeddedFont>
    <p:embeddedFont>
      <p:font typeface="Now 2 Bold" charset="1" panose="000006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slides/slide1.xml" Type="http://schemas.openxmlformats.org/officeDocument/2006/relationships/slide"/><Relationship Id="rId33" Target="slides/slide2.xml" Type="http://schemas.openxmlformats.org/officeDocument/2006/relationships/slide"/><Relationship Id="rId34" Target="slides/slide3.xml" Type="http://schemas.openxmlformats.org/officeDocument/2006/relationships/slide"/><Relationship Id="rId35" Target="slides/slide4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385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7202" y="-8215517"/>
            <a:ext cx="23752694" cy="16431033"/>
          </a:xfrm>
          <a:custGeom>
            <a:avLst/>
            <a:gdLst/>
            <a:ahLst/>
            <a:cxnLst/>
            <a:rect r="r" b="b" t="t" l="l"/>
            <a:pathLst>
              <a:path h="16431033" w="23752694">
                <a:moveTo>
                  <a:pt x="0" y="0"/>
                </a:moveTo>
                <a:lnTo>
                  <a:pt x="23752694" y="0"/>
                </a:lnTo>
                <a:lnTo>
                  <a:pt x="23752694" y="16431034"/>
                </a:lnTo>
                <a:lnTo>
                  <a:pt x="0" y="164310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18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70673" y="3266332"/>
            <a:ext cx="13146653" cy="3754336"/>
            <a:chOff x="0" y="0"/>
            <a:chExt cx="17528871" cy="500578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152400"/>
              <a:ext cx="17528871" cy="38303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759"/>
                </a:lnSpc>
              </a:pPr>
              <a:r>
                <a:rPr lang="en-US" sz="8399">
                  <a:solidFill>
                    <a:srgbClr val="FFFFFF"/>
                  </a:solidFill>
                  <a:latin typeface="Source Serif Pro"/>
                </a:rPr>
                <a:t>CAPSTONE PROJECT</a:t>
              </a:r>
            </a:p>
            <a:p>
              <a:pPr algn="ctr">
                <a:lnSpc>
                  <a:spcPts val="11759"/>
                </a:lnSpc>
              </a:pPr>
              <a:r>
                <a:rPr lang="en-US" sz="8399">
                  <a:solidFill>
                    <a:srgbClr val="FFFFFF"/>
                  </a:solidFill>
                  <a:latin typeface="Source Serif Pro"/>
                </a:rPr>
                <a:t>PROPOSAL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4093709"/>
              <a:ext cx="17528871" cy="9120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39"/>
                </a:lnSpc>
              </a:pPr>
              <a:r>
                <a:rPr lang="en-US" sz="4099">
                  <a:solidFill>
                    <a:srgbClr val="FFFFFF"/>
                  </a:solidFill>
                  <a:latin typeface="Open Sauce Light"/>
                </a:rPr>
                <a:t>(System Integration and Architecture)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385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46966" y="8261300"/>
            <a:ext cx="909387" cy="997000"/>
          </a:xfrm>
          <a:custGeom>
            <a:avLst/>
            <a:gdLst/>
            <a:ahLst/>
            <a:cxnLst/>
            <a:rect r="r" b="b" t="t" l="l"/>
            <a:pathLst>
              <a:path h="997000" w="909387">
                <a:moveTo>
                  <a:pt x="0" y="0"/>
                </a:moveTo>
                <a:lnTo>
                  <a:pt x="909387" y="0"/>
                </a:lnTo>
                <a:lnTo>
                  <a:pt x="909387" y="997000"/>
                </a:lnTo>
                <a:lnTo>
                  <a:pt x="0" y="99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794548">
            <a:off x="-7256261" y="-2848683"/>
            <a:ext cx="16806455" cy="11625941"/>
          </a:xfrm>
          <a:custGeom>
            <a:avLst/>
            <a:gdLst/>
            <a:ahLst/>
            <a:cxnLst/>
            <a:rect r="r" b="b" t="t" l="l"/>
            <a:pathLst>
              <a:path h="11625941" w="16806455">
                <a:moveTo>
                  <a:pt x="0" y="0"/>
                </a:moveTo>
                <a:lnTo>
                  <a:pt x="16806455" y="0"/>
                </a:lnTo>
                <a:lnTo>
                  <a:pt x="16806455" y="11625940"/>
                </a:lnTo>
                <a:lnTo>
                  <a:pt x="0" y="116259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118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81390" y="4563510"/>
            <a:ext cx="1294007" cy="1294007"/>
          </a:xfrm>
          <a:custGeom>
            <a:avLst/>
            <a:gdLst/>
            <a:ahLst/>
            <a:cxnLst/>
            <a:rect r="r" b="b" t="t" l="l"/>
            <a:pathLst>
              <a:path h="1294007" w="1294007">
                <a:moveTo>
                  <a:pt x="0" y="0"/>
                </a:moveTo>
                <a:lnTo>
                  <a:pt x="1294006" y="0"/>
                </a:lnTo>
                <a:lnTo>
                  <a:pt x="1294006" y="1294007"/>
                </a:lnTo>
                <a:lnTo>
                  <a:pt x="0" y="12940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06771" y="6357027"/>
            <a:ext cx="1350588" cy="1090390"/>
          </a:xfrm>
          <a:custGeom>
            <a:avLst/>
            <a:gdLst/>
            <a:ahLst/>
            <a:cxnLst/>
            <a:rect r="r" b="b" t="t" l="l"/>
            <a:pathLst>
              <a:path h="1090390" w="1350588">
                <a:moveTo>
                  <a:pt x="0" y="0"/>
                </a:moveTo>
                <a:lnTo>
                  <a:pt x="1350587" y="0"/>
                </a:lnTo>
                <a:lnTo>
                  <a:pt x="1350587" y="1090390"/>
                </a:lnTo>
                <a:lnTo>
                  <a:pt x="0" y="109039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23862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19589" y="942975"/>
            <a:ext cx="14848823" cy="2616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Now 1"/>
              </a:rPr>
              <a:t>PUV's Tracker: Enabling Commuters with Real-time GPS Monitoring &amp; Routes of Active PUVs in Butuan City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531425" y="8512096"/>
            <a:ext cx="7457611" cy="438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5"/>
              </a:lnSpc>
            </a:pPr>
            <a:r>
              <a:rPr lang="en-US" sz="2511">
                <a:solidFill>
                  <a:srgbClr val="FFFFFF"/>
                </a:solidFill>
                <a:latin typeface="Now 2"/>
              </a:rPr>
              <a:t>Windows 8 or above (Intel core i5 or above)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296247" y="4953542"/>
            <a:ext cx="7249251" cy="456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7"/>
              </a:lnSpc>
            </a:pPr>
            <a:r>
              <a:rPr lang="en-US" sz="2641">
                <a:solidFill>
                  <a:srgbClr val="FFFFFF"/>
                </a:solidFill>
                <a:latin typeface="Now 2"/>
              </a:rPr>
              <a:t>Unity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9677" y="6804702"/>
            <a:ext cx="7457611" cy="438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5"/>
              </a:lnSpc>
            </a:pPr>
            <a:r>
              <a:rPr lang="en-US" sz="2511">
                <a:solidFill>
                  <a:srgbClr val="FFFFFF"/>
                </a:solidFill>
                <a:latin typeface="Now 2"/>
              </a:rPr>
              <a:t>AMD, 6gb RAM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385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831583">
            <a:off x="6651252" y="44546"/>
            <a:ext cx="16806455" cy="11625941"/>
          </a:xfrm>
          <a:custGeom>
            <a:avLst/>
            <a:gdLst/>
            <a:ahLst/>
            <a:cxnLst/>
            <a:rect r="r" b="b" t="t" l="l"/>
            <a:pathLst>
              <a:path h="11625941" w="16806455">
                <a:moveTo>
                  <a:pt x="0" y="0"/>
                </a:moveTo>
                <a:lnTo>
                  <a:pt x="16806455" y="0"/>
                </a:lnTo>
                <a:lnTo>
                  <a:pt x="16806455" y="11625941"/>
                </a:lnTo>
                <a:lnTo>
                  <a:pt x="0" y="116259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18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19589" y="942975"/>
            <a:ext cx="14848823" cy="2616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Now 1"/>
              </a:rPr>
              <a:t>Traffic Sign Quiz: A Mobile application Image Recognition Game for Land Transportation Office (LTO)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146966" y="8261300"/>
            <a:ext cx="909387" cy="997000"/>
          </a:xfrm>
          <a:custGeom>
            <a:avLst/>
            <a:gdLst/>
            <a:ahLst/>
            <a:cxnLst/>
            <a:rect r="r" b="b" t="t" l="l"/>
            <a:pathLst>
              <a:path h="997000" w="909387">
                <a:moveTo>
                  <a:pt x="0" y="0"/>
                </a:moveTo>
                <a:lnTo>
                  <a:pt x="909387" y="0"/>
                </a:lnTo>
                <a:lnTo>
                  <a:pt x="909387" y="997000"/>
                </a:lnTo>
                <a:lnTo>
                  <a:pt x="0" y="99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81390" y="4563510"/>
            <a:ext cx="1294007" cy="1294007"/>
          </a:xfrm>
          <a:custGeom>
            <a:avLst/>
            <a:gdLst/>
            <a:ahLst/>
            <a:cxnLst/>
            <a:rect r="r" b="b" t="t" l="l"/>
            <a:pathLst>
              <a:path h="1294007" w="1294007">
                <a:moveTo>
                  <a:pt x="0" y="0"/>
                </a:moveTo>
                <a:lnTo>
                  <a:pt x="1294006" y="0"/>
                </a:lnTo>
                <a:lnTo>
                  <a:pt x="1294006" y="1294007"/>
                </a:lnTo>
                <a:lnTo>
                  <a:pt x="0" y="12940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06771" y="6357027"/>
            <a:ext cx="1350588" cy="1090390"/>
          </a:xfrm>
          <a:custGeom>
            <a:avLst/>
            <a:gdLst/>
            <a:ahLst/>
            <a:cxnLst/>
            <a:rect r="r" b="b" t="t" l="l"/>
            <a:pathLst>
              <a:path h="1090390" w="1350588">
                <a:moveTo>
                  <a:pt x="0" y="0"/>
                </a:moveTo>
                <a:lnTo>
                  <a:pt x="1350587" y="0"/>
                </a:lnTo>
                <a:lnTo>
                  <a:pt x="1350587" y="1090390"/>
                </a:lnTo>
                <a:lnTo>
                  <a:pt x="0" y="109039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23862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531425" y="8512096"/>
            <a:ext cx="7457611" cy="438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5"/>
              </a:lnSpc>
            </a:pPr>
            <a:r>
              <a:rPr lang="en-US" sz="2511">
                <a:solidFill>
                  <a:srgbClr val="FFFFFF"/>
                </a:solidFill>
                <a:latin typeface="Now 2"/>
              </a:rPr>
              <a:t>Windows 8 or above (Intel core i5 or above)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81390" y="4953542"/>
            <a:ext cx="7249251" cy="456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7"/>
              </a:lnSpc>
            </a:pPr>
            <a:r>
              <a:rPr lang="en-US" sz="2641">
                <a:solidFill>
                  <a:srgbClr val="FFFFFF"/>
                </a:solidFill>
                <a:latin typeface="Now 2"/>
              </a:rPr>
              <a:t>Unity/Unreal Engine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9677" y="6804702"/>
            <a:ext cx="7457611" cy="438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5"/>
              </a:lnSpc>
            </a:pPr>
            <a:r>
              <a:rPr lang="en-US" sz="2511">
                <a:solidFill>
                  <a:srgbClr val="FFFFFF"/>
                </a:solidFill>
                <a:latin typeface="Now 2"/>
              </a:rPr>
              <a:t>AMD, 6gb RAM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385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955395">
            <a:off x="-4071817" y="1048881"/>
            <a:ext cx="16806455" cy="11625941"/>
          </a:xfrm>
          <a:custGeom>
            <a:avLst/>
            <a:gdLst/>
            <a:ahLst/>
            <a:cxnLst/>
            <a:rect r="r" b="b" t="t" l="l"/>
            <a:pathLst>
              <a:path h="11625941" w="16806455">
                <a:moveTo>
                  <a:pt x="0" y="0"/>
                </a:moveTo>
                <a:lnTo>
                  <a:pt x="16806455" y="0"/>
                </a:lnTo>
                <a:lnTo>
                  <a:pt x="16806455" y="11625941"/>
                </a:lnTo>
                <a:lnTo>
                  <a:pt x="0" y="116259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18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19589" y="942975"/>
            <a:ext cx="14848823" cy="2616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Now 1"/>
              </a:rPr>
              <a:t>"POS Mobile A-OK: Development and Implementation of an Android Mobile POS System for A-OK Construction Site"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146966" y="8261300"/>
            <a:ext cx="909387" cy="997000"/>
          </a:xfrm>
          <a:custGeom>
            <a:avLst/>
            <a:gdLst/>
            <a:ahLst/>
            <a:cxnLst/>
            <a:rect r="r" b="b" t="t" l="l"/>
            <a:pathLst>
              <a:path h="997000" w="909387">
                <a:moveTo>
                  <a:pt x="0" y="0"/>
                </a:moveTo>
                <a:lnTo>
                  <a:pt x="909387" y="0"/>
                </a:lnTo>
                <a:lnTo>
                  <a:pt x="909387" y="997000"/>
                </a:lnTo>
                <a:lnTo>
                  <a:pt x="0" y="99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81390" y="4563510"/>
            <a:ext cx="1294007" cy="1294007"/>
          </a:xfrm>
          <a:custGeom>
            <a:avLst/>
            <a:gdLst/>
            <a:ahLst/>
            <a:cxnLst/>
            <a:rect r="r" b="b" t="t" l="l"/>
            <a:pathLst>
              <a:path h="1294007" w="1294007">
                <a:moveTo>
                  <a:pt x="0" y="0"/>
                </a:moveTo>
                <a:lnTo>
                  <a:pt x="1294006" y="0"/>
                </a:lnTo>
                <a:lnTo>
                  <a:pt x="1294006" y="1294007"/>
                </a:lnTo>
                <a:lnTo>
                  <a:pt x="0" y="12940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06771" y="6357027"/>
            <a:ext cx="1350588" cy="1090390"/>
          </a:xfrm>
          <a:custGeom>
            <a:avLst/>
            <a:gdLst/>
            <a:ahLst/>
            <a:cxnLst/>
            <a:rect r="r" b="b" t="t" l="l"/>
            <a:pathLst>
              <a:path h="1090390" w="1350588">
                <a:moveTo>
                  <a:pt x="0" y="0"/>
                </a:moveTo>
                <a:lnTo>
                  <a:pt x="1350587" y="0"/>
                </a:lnTo>
                <a:lnTo>
                  <a:pt x="1350587" y="1090390"/>
                </a:lnTo>
                <a:lnTo>
                  <a:pt x="0" y="109039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23862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531425" y="8512096"/>
            <a:ext cx="7457611" cy="438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5"/>
              </a:lnSpc>
            </a:pPr>
            <a:r>
              <a:rPr lang="en-US" sz="2511">
                <a:solidFill>
                  <a:srgbClr val="FFFFFF"/>
                </a:solidFill>
                <a:latin typeface="Now 2"/>
              </a:rPr>
              <a:t>Windows 8 or above (Intel core i5 or above)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52815" y="4953542"/>
            <a:ext cx="7249251" cy="456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7"/>
              </a:lnSpc>
            </a:pPr>
            <a:r>
              <a:rPr lang="en-US" sz="2641">
                <a:solidFill>
                  <a:srgbClr val="FFFFFF"/>
                </a:solidFill>
                <a:latin typeface="Now 2"/>
              </a:rPr>
              <a:t>Unity/android Studio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9677" y="6804702"/>
            <a:ext cx="7457611" cy="438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5"/>
              </a:lnSpc>
            </a:pPr>
            <a:r>
              <a:rPr lang="en-US" sz="2511">
                <a:solidFill>
                  <a:srgbClr val="FFFFFF"/>
                </a:solidFill>
                <a:latin typeface="Now 2"/>
              </a:rPr>
              <a:t>AMD, 6gb RAM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DAFnNemmz2I</dc:identifier>
  <dcterms:modified xsi:type="dcterms:W3CDTF">2011-08-01T06:04:30Z</dcterms:modified>
  <cp:revision>1</cp:revision>
  <dc:title>Yellow and Gray Simple How to Be a Time Management Pro Training Talking Presentation</dc:title>
</cp:coreProperties>
</file>