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7" r:id="rId15"/>
    <p:sldId id="266" r:id="rId16"/>
    <p:sldId id="269" r:id="rId17"/>
    <p:sldId id="268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C8B3A-EEB2-4FF1-A733-4149100C269C}" v="276" dt="2022-03-28T10:18:39.255"/>
    <p1510:client id="{64062945-A170-4487-ADAF-AEFB52BEF0B1}" v="43" dt="2022-03-28T11:31:08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11" autoAdjust="0"/>
  </p:normalViewPr>
  <p:slideViewPr>
    <p:cSldViewPr snapToGrid="0">
      <p:cViewPr varScale="1">
        <p:scale>
          <a:sx n="83" d="100"/>
          <a:sy n="83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Asis" userId="121a843e-dd78-4da5-86d7-711531198835" providerId="ADAL" clId="{64062945-A170-4487-ADAF-AEFB52BEF0B1}"/>
    <pc:docChg chg="undo custSel addSld modSld sldOrd">
      <pc:chgData name="Ron Asis" userId="121a843e-dd78-4da5-86d7-711531198835" providerId="ADAL" clId="{64062945-A170-4487-ADAF-AEFB52BEF0B1}" dt="2022-03-28T11:49:35.479" v="261" actId="313"/>
      <pc:docMkLst>
        <pc:docMk/>
      </pc:docMkLst>
      <pc:sldChg chg="modSp mod modAnim">
        <pc:chgData name="Ron Asis" userId="121a843e-dd78-4da5-86d7-711531198835" providerId="ADAL" clId="{64062945-A170-4487-ADAF-AEFB52BEF0B1}" dt="2022-03-28T11:25:03.623" v="157" actId="20577"/>
        <pc:sldMkLst>
          <pc:docMk/>
          <pc:sldMk cId="2595284820" sldId="266"/>
        </pc:sldMkLst>
        <pc:spChg chg="mod">
          <ac:chgData name="Ron Asis" userId="121a843e-dd78-4da5-86d7-711531198835" providerId="ADAL" clId="{64062945-A170-4487-ADAF-AEFB52BEF0B1}" dt="2022-03-28T11:25:03.623" v="157" actId="20577"/>
          <ac:spMkLst>
            <pc:docMk/>
            <pc:sldMk cId="2595284820" sldId="266"/>
            <ac:spMk id="3" creationId="{BB503823-ED95-4862-8ED5-76A8C4E2B67B}"/>
          </ac:spMkLst>
        </pc:spChg>
      </pc:sldChg>
      <pc:sldChg chg="ord">
        <pc:chgData name="Ron Asis" userId="121a843e-dd78-4da5-86d7-711531198835" providerId="ADAL" clId="{64062945-A170-4487-ADAF-AEFB52BEF0B1}" dt="2022-03-28T11:25:54.847" v="159"/>
        <pc:sldMkLst>
          <pc:docMk/>
          <pc:sldMk cId="3608642757" sldId="267"/>
        </pc:sldMkLst>
      </pc:sldChg>
      <pc:sldChg chg="addSp delSp modSp new mod">
        <pc:chgData name="Ron Asis" userId="121a843e-dd78-4da5-86d7-711531198835" providerId="ADAL" clId="{64062945-A170-4487-ADAF-AEFB52BEF0B1}" dt="2022-03-28T11:01:01.334" v="54" actId="1076"/>
        <pc:sldMkLst>
          <pc:docMk/>
          <pc:sldMk cId="775949435" sldId="268"/>
        </pc:sldMkLst>
        <pc:spChg chg="mod">
          <ac:chgData name="Ron Asis" userId="121a843e-dd78-4da5-86d7-711531198835" providerId="ADAL" clId="{64062945-A170-4487-ADAF-AEFB52BEF0B1}" dt="2022-03-28T10:56:23.510" v="40" actId="20577"/>
          <ac:spMkLst>
            <pc:docMk/>
            <pc:sldMk cId="775949435" sldId="268"/>
            <ac:spMk id="2" creationId="{57D8F506-182F-4065-9562-6B88089256B2}"/>
          </ac:spMkLst>
        </pc:spChg>
        <pc:spChg chg="add del mod">
          <ac:chgData name="Ron Asis" userId="121a843e-dd78-4da5-86d7-711531198835" providerId="ADAL" clId="{64062945-A170-4487-ADAF-AEFB52BEF0B1}" dt="2022-03-28T11:01:01.334" v="54" actId="1076"/>
          <ac:spMkLst>
            <pc:docMk/>
            <pc:sldMk cId="775949435" sldId="268"/>
            <ac:spMk id="3" creationId="{835F1EAA-9EC2-4D6D-8F5E-FC0D10B131ED}"/>
          </ac:spMkLst>
        </pc:spChg>
        <pc:spChg chg="add del mod">
          <ac:chgData name="Ron Asis" userId="121a843e-dd78-4da5-86d7-711531198835" providerId="ADAL" clId="{64062945-A170-4487-ADAF-AEFB52BEF0B1}" dt="2022-03-28T10:56:30.240" v="42"/>
          <ac:spMkLst>
            <pc:docMk/>
            <pc:sldMk cId="775949435" sldId="268"/>
            <ac:spMk id="4" creationId="{42AC0281-F6B2-48DA-B65B-6A3546419B92}"/>
          </ac:spMkLst>
        </pc:spChg>
      </pc:sldChg>
      <pc:sldChg chg="addSp delSp modSp add mod ord">
        <pc:chgData name="Ron Asis" userId="121a843e-dd78-4da5-86d7-711531198835" providerId="ADAL" clId="{64062945-A170-4487-ADAF-AEFB52BEF0B1}" dt="2022-03-28T11:26:04.045" v="161"/>
        <pc:sldMkLst>
          <pc:docMk/>
          <pc:sldMk cId="2416455832" sldId="269"/>
        </pc:sldMkLst>
        <pc:spChg chg="mod">
          <ac:chgData name="Ron Asis" userId="121a843e-dd78-4da5-86d7-711531198835" providerId="ADAL" clId="{64062945-A170-4487-ADAF-AEFB52BEF0B1}" dt="2022-03-28T11:02:10.837" v="79" actId="20577"/>
          <ac:spMkLst>
            <pc:docMk/>
            <pc:sldMk cId="2416455832" sldId="269"/>
            <ac:spMk id="2" creationId="{57D8F506-182F-4065-9562-6B88089256B2}"/>
          </ac:spMkLst>
        </pc:spChg>
        <pc:spChg chg="del mod">
          <ac:chgData name="Ron Asis" userId="121a843e-dd78-4da5-86d7-711531198835" providerId="ADAL" clId="{64062945-A170-4487-ADAF-AEFB52BEF0B1}" dt="2022-03-28T11:02:56.244" v="81" actId="22"/>
          <ac:spMkLst>
            <pc:docMk/>
            <pc:sldMk cId="2416455832" sldId="269"/>
            <ac:spMk id="3" creationId="{835F1EAA-9EC2-4D6D-8F5E-FC0D10B131ED}"/>
          </ac:spMkLst>
        </pc:spChg>
        <pc:spChg chg="add mod">
          <ac:chgData name="Ron Asis" userId="121a843e-dd78-4da5-86d7-711531198835" providerId="ADAL" clId="{64062945-A170-4487-ADAF-AEFB52BEF0B1}" dt="2022-03-28T11:03:23.144" v="94" actId="207"/>
          <ac:spMkLst>
            <pc:docMk/>
            <pc:sldMk cId="2416455832" sldId="269"/>
            <ac:spMk id="8" creationId="{B75190FF-42F5-480E-8959-B9B8ED1EDBCB}"/>
          </ac:spMkLst>
        </pc:spChg>
        <pc:spChg chg="add mod">
          <ac:chgData name="Ron Asis" userId="121a843e-dd78-4da5-86d7-711531198835" providerId="ADAL" clId="{64062945-A170-4487-ADAF-AEFB52BEF0B1}" dt="2022-03-28T11:03:42.541" v="111" actId="14100"/>
          <ac:spMkLst>
            <pc:docMk/>
            <pc:sldMk cId="2416455832" sldId="269"/>
            <ac:spMk id="9" creationId="{E421CBEE-040F-4F57-9593-07DBD95DA82C}"/>
          </ac:spMkLst>
        </pc:spChg>
        <pc:spChg chg="add mod">
          <ac:chgData name="Ron Asis" userId="121a843e-dd78-4da5-86d7-711531198835" providerId="ADAL" clId="{64062945-A170-4487-ADAF-AEFB52BEF0B1}" dt="2022-03-28T11:03:55.076" v="120" actId="1076"/>
          <ac:spMkLst>
            <pc:docMk/>
            <pc:sldMk cId="2416455832" sldId="269"/>
            <ac:spMk id="10" creationId="{96668730-9176-4498-B49A-EAF184C02261}"/>
          </ac:spMkLst>
        </pc:spChg>
        <pc:picChg chg="add mod ord">
          <ac:chgData name="Ron Asis" userId="121a843e-dd78-4da5-86d7-711531198835" providerId="ADAL" clId="{64062945-A170-4487-ADAF-AEFB52BEF0B1}" dt="2022-03-28T11:03:01.980" v="85" actId="1076"/>
          <ac:picMkLst>
            <pc:docMk/>
            <pc:sldMk cId="2416455832" sldId="269"/>
            <ac:picMk id="5" creationId="{F2264EDE-336A-43FB-B423-B81DC39E129E}"/>
          </ac:picMkLst>
        </pc:picChg>
        <pc:cxnChg chg="add">
          <ac:chgData name="Ron Asis" userId="121a843e-dd78-4da5-86d7-711531198835" providerId="ADAL" clId="{64062945-A170-4487-ADAF-AEFB52BEF0B1}" dt="2022-03-28T11:03:08.574" v="86" actId="11529"/>
          <ac:cxnSpMkLst>
            <pc:docMk/>
            <pc:sldMk cId="2416455832" sldId="269"/>
            <ac:cxnSpMk id="7" creationId="{2E691EDB-4209-4DCD-841C-98006C0E6252}"/>
          </ac:cxnSpMkLst>
        </pc:cxnChg>
      </pc:sldChg>
      <pc:sldChg chg="addSp delSp modSp add mod modAnim">
        <pc:chgData name="Ron Asis" userId="121a843e-dd78-4da5-86d7-711531198835" providerId="ADAL" clId="{64062945-A170-4487-ADAF-AEFB52BEF0B1}" dt="2022-03-28T11:31:08.229" v="200"/>
        <pc:sldMkLst>
          <pc:docMk/>
          <pc:sldMk cId="1886771322" sldId="270"/>
        </pc:sldMkLst>
        <pc:spChg chg="mod">
          <ac:chgData name="Ron Asis" userId="121a843e-dd78-4da5-86d7-711531198835" providerId="ADAL" clId="{64062945-A170-4487-ADAF-AEFB52BEF0B1}" dt="2022-03-28T11:26:19.405" v="179" actId="20577"/>
          <ac:spMkLst>
            <pc:docMk/>
            <pc:sldMk cId="1886771322" sldId="270"/>
            <ac:spMk id="2" creationId="{57D8F506-182F-4065-9562-6B88089256B2}"/>
          </ac:spMkLst>
        </pc:spChg>
        <pc:spChg chg="del">
          <ac:chgData name="Ron Asis" userId="121a843e-dd78-4da5-86d7-711531198835" providerId="ADAL" clId="{64062945-A170-4487-ADAF-AEFB52BEF0B1}" dt="2022-03-28T11:28:38.661" v="180" actId="478"/>
          <ac:spMkLst>
            <pc:docMk/>
            <pc:sldMk cId="1886771322" sldId="270"/>
            <ac:spMk id="3" creationId="{835F1EAA-9EC2-4D6D-8F5E-FC0D10B131ED}"/>
          </ac:spMkLst>
        </pc:spChg>
        <pc:spChg chg="add del mod">
          <ac:chgData name="Ron Asis" userId="121a843e-dd78-4da5-86d7-711531198835" providerId="ADAL" clId="{64062945-A170-4487-ADAF-AEFB52BEF0B1}" dt="2022-03-28T11:28:42.066" v="183" actId="21"/>
          <ac:spMkLst>
            <pc:docMk/>
            <pc:sldMk cId="1886771322" sldId="270"/>
            <ac:spMk id="5" creationId="{657020F1-F021-4799-9552-C8988D4D54E6}"/>
          </ac:spMkLst>
        </pc:spChg>
        <pc:picChg chg="add mod">
          <ac:chgData name="Ron Asis" userId="121a843e-dd78-4da5-86d7-711531198835" providerId="ADAL" clId="{64062945-A170-4487-ADAF-AEFB52BEF0B1}" dt="2022-03-28T11:30:54.144" v="194" actId="14100"/>
          <ac:picMkLst>
            <pc:docMk/>
            <pc:sldMk cId="1886771322" sldId="270"/>
            <ac:picMk id="7" creationId="{C148DC43-E9E9-4845-A011-B855E2BC0AA8}"/>
          </ac:picMkLst>
        </pc:picChg>
        <pc:picChg chg="add mod">
          <ac:chgData name="Ron Asis" userId="121a843e-dd78-4da5-86d7-711531198835" providerId="ADAL" clId="{64062945-A170-4487-ADAF-AEFB52BEF0B1}" dt="2022-03-28T11:31:07.400" v="199" actId="1076"/>
          <ac:picMkLst>
            <pc:docMk/>
            <pc:sldMk cId="1886771322" sldId="270"/>
            <ac:picMk id="9" creationId="{BFEB7594-2F84-4EBD-8B88-B58492963E85}"/>
          </ac:picMkLst>
        </pc:picChg>
      </pc:sldChg>
      <pc:sldChg chg="modSp new mod ord modShow">
        <pc:chgData name="Ron Asis" userId="121a843e-dd78-4da5-86d7-711531198835" providerId="ADAL" clId="{64062945-A170-4487-ADAF-AEFB52BEF0B1}" dt="2022-03-28T11:49:35.479" v="261" actId="313"/>
        <pc:sldMkLst>
          <pc:docMk/>
          <pc:sldMk cId="2762938753" sldId="271"/>
        </pc:sldMkLst>
        <pc:spChg chg="mod">
          <ac:chgData name="Ron Asis" userId="121a843e-dd78-4da5-86d7-711531198835" providerId="ADAL" clId="{64062945-A170-4487-ADAF-AEFB52BEF0B1}" dt="2022-03-28T11:49:35.479" v="261" actId="313"/>
          <ac:spMkLst>
            <pc:docMk/>
            <pc:sldMk cId="2762938753" sldId="271"/>
            <ac:spMk id="2" creationId="{9362C7D9-5902-4439-8201-B0A5C2A81EE2}"/>
          </ac:spMkLst>
        </pc:spChg>
        <pc:spChg chg="mod">
          <ac:chgData name="Ron Asis" userId="121a843e-dd78-4da5-86d7-711531198835" providerId="ADAL" clId="{64062945-A170-4487-ADAF-AEFB52BEF0B1}" dt="2022-03-28T11:46:04.889" v="241" actId="20577"/>
          <ac:spMkLst>
            <pc:docMk/>
            <pc:sldMk cId="2762938753" sldId="271"/>
            <ac:spMk id="3" creationId="{F7AE1FD5-34B5-4DB3-990E-7F8DCCC14957}"/>
          </ac:spMkLst>
        </pc:spChg>
      </pc:sldChg>
      <pc:sldChg chg="addSp delSp modSp add mod">
        <pc:chgData name="Ron Asis" userId="121a843e-dd78-4da5-86d7-711531198835" providerId="ADAL" clId="{64062945-A170-4487-ADAF-AEFB52BEF0B1}" dt="2022-03-28T11:49:23.074" v="259" actId="1076"/>
        <pc:sldMkLst>
          <pc:docMk/>
          <pc:sldMk cId="2766258583" sldId="272"/>
        </pc:sldMkLst>
        <pc:spChg chg="mod">
          <ac:chgData name="Ron Asis" userId="121a843e-dd78-4da5-86d7-711531198835" providerId="ADAL" clId="{64062945-A170-4487-ADAF-AEFB52BEF0B1}" dt="2022-03-28T11:49:15.315" v="255" actId="20577"/>
          <ac:spMkLst>
            <pc:docMk/>
            <pc:sldMk cId="2766258583" sldId="272"/>
            <ac:spMk id="2" creationId="{9362C7D9-5902-4439-8201-B0A5C2A81EE2}"/>
          </ac:spMkLst>
        </pc:spChg>
        <pc:spChg chg="del mod">
          <ac:chgData name="Ron Asis" userId="121a843e-dd78-4da5-86d7-711531198835" providerId="ADAL" clId="{64062945-A170-4487-ADAF-AEFB52BEF0B1}" dt="2022-03-28T11:49:19.011" v="257" actId="22"/>
          <ac:spMkLst>
            <pc:docMk/>
            <pc:sldMk cId="2766258583" sldId="272"/>
            <ac:spMk id="3" creationId="{F7AE1FD5-34B5-4DB3-990E-7F8DCCC14957}"/>
          </ac:spMkLst>
        </pc:spChg>
        <pc:picChg chg="add mod ord">
          <ac:chgData name="Ron Asis" userId="121a843e-dd78-4da5-86d7-711531198835" providerId="ADAL" clId="{64062945-A170-4487-ADAF-AEFB52BEF0B1}" dt="2022-03-28T11:49:23.074" v="259" actId="1076"/>
          <ac:picMkLst>
            <pc:docMk/>
            <pc:sldMk cId="2766258583" sldId="272"/>
            <ac:picMk id="5" creationId="{8BB0018F-4C77-4059-9C0D-76FB00640F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1EAE47C-CC81-40F4-96DA-B940EA1D241F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EFC73E6-1FBC-47BA-A193-022A7DE987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02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-&gt; exists 50 fields in the response but we need only 5 field.</a:t>
            </a:r>
          </a:p>
          <a:p>
            <a:r>
              <a:rPr lang="en-US" dirty="0"/>
              <a:t>Under -&gt; two Rest </a:t>
            </a:r>
            <a:r>
              <a:rPr lang="en-US" dirty="0" err="1"/>
              <a:t>api</a:t>
            </a:r>
            <a:r>
              <a:rPr lang="en-US" dirty="0"/>
              <a:t>: </a:t>
            </a:r>
          </a:p>
          <a:p>
            <a:r>
              <a:rPr lang="en-US" dirty="0"/>
              <a:t>                    one get first name by student id.</a:t>
            </a:r>
          </a:p>
          <a:p>
            <a:r>
              <a:rPr lang="en-US" dirty="0"/>
              <a:t>                    the second get the last name by student id.</a:t>
            </a:r>
          </a:p>
          <a:p>
            <a:r>
              <a:rPr lang="en-US" dirty="0"/>
              <a:t>               if you want first name and last by student id?:</a:t>
            </a:r>
          </a:p>
          <a:p>
            <a:r>
              <a:rPr lang="en-US" dirty="0"/>
              <a:t>                  - in rest </a:t>
            </a:r>
            <a:r>
              <a:rPr lang="en-US" dirty="0" err="1"/>
              <a:t>Api</a:t>
            </a:r>
            <a:r>
              <a:rPr lang="en-US" dirty="0"/>
              <a:t> you need to add more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r>
              <a:rPr lang="en-US" dirty="0"/>
              <a:t>                  - in </a:t>
            </a:r>
            <a:r>
              <a:rPr lang="en-US" dirty="0" err="1"/>
              <a:t>GraphQl</a:t>
            </a:r>
            <a:r>
              <a:rPr lang="en-US" dirty="0"/>
              <a:t> you need only add the field in the query when you request the data.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C73E6-1FBC-47BA-A193-022A7DE9871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30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flexibility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C73E6-1FBC-47BA-A193-022A7DE9871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93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C73E6-1FBC-47BA-A193-022A7DE9871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21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C73E6-1FBC-47BA-A193-022A7DE9871C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30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C73E6-1FBC-47BA-A193-022A7DE9871C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66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C73E6-1FBC-47BA-A193-022A7DE9871C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31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02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204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44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73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e-I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8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5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9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38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6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05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500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B232322-EAF2-48A8-863D-B6B15DFE8557}" type="datetimeFigureOut">
              <a:rPr lang="he-IL" smtClean="0"/>
              <a:t>כ"ה/אדר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FB32102-68E4-4437-B370-C6F399F94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954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graphiq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hrome.google.com/webstore/detail/altair-graphql-client/flnheeellpciglgpaodhkhmapeljopja?utm_source=googleads&amp;utm_medium=adgroup5&amp;utm_campaign=adgroup5&amp;utm_id=adgroup5&amp;gclid=CjwKCAjwiuuRBhBvEiwAFXKaNOUT5yJ8uKcNOtc6enqfQhxlnzY4H1GpDuqK5rv8kk7nitNvYOKzyBoCXWgQAvD_Bw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7196-3B26-41A4-A9F0-918708B38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07AE1-03B2-4F6A-BF0C-DADF70DAE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169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BB7-24C8-4C78-AFAA-65465D3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QUERY USING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FBDF72-4A16-44D8-9C4A-65823217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050983"/>
            <a:ext cx="7287416" cy="2447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AB18E6-4BB3-46F5-AA7D-C822D788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694" y="1583473"/>
            <a:ext cx="7099360" cy="22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909E-0BB2-4701-8297-BDF2022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in IntelliJ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C0AE7-81EC-4273-88F1-C0148F285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513" y="2093976"/>
            <a:ext cx="6106984" cy="4051300"/>
          </a:xfrm>
        </p:spPr>
      </p:pic>
    </p:spTree>
    <p:extLst>
      <p:ext uri="{BB962C8B-B14F-4D97-AF65-F5344CB8AC3E}">
        <p14:creationId xmlns:p14="http://schemas.microsoft.com/office/powerpoint/2010/main" val="360864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BB7-24C8-4C78-AFAA-65465D3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823-ED95-4862-8ED5-76A8C4E2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dirty="0"/>
              <a:t>Original controller of rest API.</a:t>
            </a:r>
          </a:p>
          <a:p>
            <a:pPr lvl="1" algn="l" rtl="0"/>
            <a:r>
              <a:rPr lang="en-US" dirty="0"/>
              <a:t>Dependencies in Gradle.</a:t>
            </a:r>
          </a:p>
          <a:p>
            <a:pPr lvl="1" algn="l" rtl="0"/>
            <a:r>
              <a:rPr lang="en-US" dirty="0"/>
              <a:t>Schema.</a:t>
            </a:r>
          </a:p>
          <a:p>
            <a:pPr lvl="1" algn="l" rtl="0"/>
            <a:r>
              <a:rPr lang="en-US" dirty="0"/>
              <a:t>Query.</a:t>
            </a:r>
          </a:p>
          <a:p>
            <a:pPr lvl="1" algn="l" rtl="0"/>
            <a:r>
              <a:rPr lang="en-US" dirty="0"/>
              <a:t>Resolver.</a:t>
            </a:r>
          </a:p>
          <a:p>
            <a:pPr lvl="1" algn="l" rtl="0"/>
            <a:r>
              <a:rPr lang="en-US" dirty="0"/>
              <a:t>Filter</a:t>
            </a:r>
          </a:p>
          <a:p>
            <a:pPr lvl="1" algn="l" rtl="0"/>
            <a:r>
              <a:rPr lang="en-US" dirty="0"/>
              <a:t>Mutation.</a:t>
            </a:r>
          </a:p>
          <a:p>
            <a:pPr lvl="1" algn="l" rtl="0"/>
            <a:r>
              <a:rPr lang="en-US" dirty="0"/>
              <a:t>Post</a:t>
            </a:r>
          </a:p>
          <a:p>
            <a:pPr lvl="1" algn="l" rtl="0"/>
            <a:r>
              <a:rPr lang="en-US" dirty="0">
                <a:hlinkClick r:id="rId2"/>
              </a:rPr>
              <a:t>UI : http://localhost:8888/graphiql</a:t>
            </a:r>
            <a:r>
              <a:rPr lang="en-US" dirty="0"/>
              <a:t> </a:t>
            </a:r>
          </a:p>
          <a:p>
            <a:pPr lvl="1" algn="l" rtl="0"/>
            <a:r>
              <a:rPr lang="en-US" dirty="0"/>
              <a:t>Annotation.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506-182F-4065-9562-6B880892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in </a:t>
            </a:r>
            <a:r>
              <a:rPr lang="en-US" dirty="0" err="1"/>
              <a:t>Graphql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64EDE-336A-43FB-B423-B81DC39E1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035" y="2164694"/>
            <a:ext cx="5384329" cy="259933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691EDB-4209-4DCD-841C-98006C0E6252}"/>
              </a:ext>
            </a:extLst>
          </p:cNvPr>
          <p:cNvCxnSpPr/>
          <p:nvPr/>
        </p:nvCxnSpPr>
        <p:spPr>
          <a:xfrm>
            <a:off x="4444678" y="3275635"/>
            <a:ext cx="96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5190FF-42F5-480E-8959-B9B8ED1EDBCB}"/>
              </a:ext>
            </a:extLst>
          </p:cNvPr>
          <p:cNvSpPr txBox="1"/>
          <p:nvPr/>
        </p:nvSpPr>
        <p:spPr>
          <a:xfrm>
            <a:off x="4583575" y="2870944"/>
            <a:ext cx="8218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Edge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1CBEE-040F-4F57-9593-07DBD95DA82C}"/>
              </a:ext>
            </a:extLst>
          </p:cNvPr>
          <p:cNvSpPr txBox="1"/>
          <p:nvPr/>
        </p:nvSpPr>
        <p:spPr>
          <a:xfrm>
            <a:off x="2673752" y="4088214"/>
            <a:ext cx="16783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Tutorial node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68730-9176-4498-B49A-EAF184C02261}"/>
              </a:ext>
            </a:extLst>
          </p:cNvPr>
          <p:cNvSpPr txBox="1"/>
          <p:nvPr/>
        </p:nvSpPr>
        <p:spPr>
          <a:xfrm>
            <a:off x="5405377" y="4098925"/>
            <a:ext cx="16783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Author node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5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506-182F-4065-9562-6B880892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default </a:t>
            </a:r>
            <a:r>
              <a:rPr lang="en-US" dirty="0" err="1"/>
              <a:t>UrlS</a:t>
            </a:r>
            <a:r>
              <a:rPr lang="en-US" dirty="0"/>
              <a:t> OF </a:t>
            </a:r>
            <a:r>
              <a:rPr lang="en-US" dirty="0" err="1"/>
              <a:t>gRPAHql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1EAA-9EC2-4D6D-8F5E-FC0D10B1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28" y="3078865"/>
            <a:ext cx="10058400" cy="1192193"/>
          </a:xfrm>
        </p:spPr>
        <p:txBody>
          <a:bodyPr/>
          <a:lstStyle/>
          <a:p>
            <a:pPr algn="l" rtl="0"/>
            <a:r>
              <a:rPr lang="en-US" dirty="0" err="1"/>
              <a:t>graphql.mapping</a:t>
            </a:r>
            <a:r>
              <a:rPr lang="en-US" dirty="0"/>
              <a:t>=/app-</a:t>
            </a:r>
            <a:r>
              <a:rPr lang="en-US" dirty="0" err="1"/>
              <a:t>ui</a:t>
            </a:r>
            <a:r>
              <a:rPr lang="en-US" dirty="0"/>
              <a:t> (by default </a:t>
            </a:r>
            <a:r>
              <a:rPr lang="en-US" dirty="0" err="1"/>
              <a:t>graphiql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 </a:t>
            </a:r>
            <a:r>
              <a:rPr lang="en-US" dirty="0" err="1"/>
              <a:t>graphql.servlet.mapping</a:t>
            </a:r>
            <a:r>
              <a:rPr lang="en-US" dirty="0"/>
              <a:t>: /</a:t>
            </a:r>
            <a:r>
              <a:rPr lang="en-US" dirty="0" err="1"/>
              <a:t>apis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(by default </a:t>
            </a:r>
            <a:r>
              <a:rPr lang="en-US" dirty="0" err="1"/>
              <a:t>graphql</a:t>
            </a:r>
            <a:r>
              <a:rPr lang="en-US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594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F506-182F-4065-9562-6B880892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Variabels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8DC43-E9E9-4845-A011-B855E2BC0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94" y="2011493"/>
            <a:ext cx="7824487" cy="3478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B7594-2F84-4EBD-8B88-B5849296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24" y="2011493"/>
            <a:ext cx="8968384" cy="347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C7D9-5902-4439-8201-B0A5C2A8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client -dependency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1FD5-34B5-4DB3-990E-7F8DCCC1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121408"/>
            <a:ext cx="11690430" cy="4050792"/>
          </a:xfrm>
        </p:spPr>
        <p:txBody>
          <a:bodyPr/>
          <a:lstStyle/>
          <a:p>
            <a:pPr algn="l" rtl="0"/>
            <a:r>
              <a:rPr lang="en-US" sz="1800" dirty="0">
                <a:latin typeface="Courier New" panose="02070309020205020404" pitchFamily="49" charset="0"/>
              </a:rPr>
              <a:t>            &lt;dependency&gt;</a:t>
            </a:r>
          </a:p>
          <a:p>
            <a:pPr algn="l" rtl="0"/>
            <a:r>
              <a:rPr lang="en-US" sz="1800" dirty="0">
                <a:latin typeface="Courier New" panose="02070309020205020404" pitchFamily="49" charset="0"/>
              </a:rPr>
              <a:t>			&lt;</a:t>
            </a:r>
            <a:r>
              <a:rPr lang="en-US" sz="1800" dirty="0" err="1">
                <a:latin typeface="Courier New" panose="02070309020205020404" pitchFamily="49" charset="0"/>
              </a:rPr>
              <a:t>groupId</a:t>
            </a:r>
            <a:r>
              <a:rPr lang="en-US" sz="1800" dirty="0">
                <a:latin typeface="Courier New" panose="02070309020205020404" pitchFamily="49" charset="0"/>
              </a:rPr>
              <a:t>&gt;</a:t>
            </a:r>
            <a:r>
              <a:rPr lang="en-US" sz="1800" dirty="0" err="1">
                <a:latin typeface="Courier New" panose="02070309020205020404" pitchFamily="49" charset="0"/>
              </a:rPr>
              <a:t>com.graphql</a:t>
            </a:r>
            <a:r>
              <a:rPr lang="en-US" sz="1800" dirty="0">
                <a:latin typeface="Courier New" panose="02070309020205020404" pitchFamily="49" charset="0"/>
              </a:rPr>
              <a:t>-java-kickstart&lt;/</a:t>
            </a:r>
            <a:r>
              <a:rPr lang="en-US" sz="1800" dirty="0" err="1">
                <a:latin typeface="Courier New" panose="02070309020205020404" pitchFamily="49" charset="0"/>
              </a:rPr>
              <a:t>groupId</a:t>
            </a:r>
            <a:r>
              <a:rPr lang="en-US" sz="1800" dirty="0">
                <a:latin typeface="Courier New" panose="02070309020205020404" pitchFamily="49" charset="0"/>
              </a:rPr>
              <a:t>&gt;</a:t>
            </a:r>
          </a:p>
          <a:p>
            <a:pPr algn="l" rtl="0"/>
            <a:r>
              <a:rPr lang="en-US" sz="1800" dirty="0">
                <a:latin typeface="Courier New" panose="02070309020205020404" pitchFamily="49" charset="0"/>
              </a:rPr>
              <a:t>			&lt;</a:t>
            </a:r>
            <a:r>
              <a:rPr lang="en-US" sz="1800" dirty="0" err="1">
                <a:latin typeface="Courier New" panose="02070309020205020404" pitchFamily="49" charset="0"/>
              </a:rPr>
              <a:t>artifactId</a:t>
            </a:r>
            <a:r>
              <a:rPr lang="en-US" sz="1800" dirty="0">
                <a:latin typeface="Courier New" panose="02070309020205020404" pitchFamily="49" charset="0"/>
              </a:rPr>
              <a:t>&gt;</a:t>
            </a:r>
            <a:r>
              <a:rPr lang="en-US" sz="1800" dirty="0" err="1">
                <a:latin typeface="Courier New" panose="02070309020205020404" pitchFamily="49" charset="0"/>
              </a:rPr>
              <a:t>graphql</a:t>
            </a:r>
            <a:r>
              <a:rPr lang="en-US" sz="1800" dirty="0">
                <a:latin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</a:rPr>
              <a:t>webclient</a:t>
            </a:r>
            <a:r>
              <a:rPr lang="en-US" sz="1800" dirty="0">
                <a:latin typeface="Courier New" panose="02070309020205020404" pitchFamily="49" charset="0"/>
              </a:rPr>
              <a:t>-spring-boot starter&lt;/</a:t>
            </a:r>
            <a:r>
              <a:rPr lang="en-US" sz="1800" dirty="0" err="1">
                <a:latin typeface="Courier New" panose="02070309020205020404" pitchFamily="49" charset="0"/>
              </a:rPr>
              <a:t>artifactId</a:t>
            </a:r>
            <a:r>
              <a:rPr lang="en-US" sz="1800" dirty="0">
                <a:latin typeface="Courier New" panose="02070309020205020404" pitchFamily="49" charset="0"/>
              </a:rPr>
              <a:t>&gt;</a:t>
            </a:r>
          </a:p>
          <a:p>
            <a:pPr algn="l" rtl="0"/>
            <a:r>
              <a:rPr lang="en-US" sz="1800" dirty="0">
                <a:latin typeface="Courier New" panose="02070309020205020404" pitchFamily="49" charset="0"/>
              </a:rPr>
              <a:t>			&lt;version&gt;1.0.0&lt;/version&gt;</a:t>
            </a:r>
          </a:p>
          <a:p>
            <a:pPr algn="l" rtl="0"/>
            <a:r>
              <a:rPr lang="en-US" sz="1800" dirty="0">
                <a:latin typeface="Courier New" panose="02070309020205020404" pitchFamily="49" charset="0"/>
              </a:rPr>
              <a:t>		&lt;/dependency&gt;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293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C7D9-5902-4439-8201-B0A5C2A8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client 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0018F-4C77-4059-9C0D-76FB00640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7324" y="1900981"/>
            <a:ext cx="5757351" cy="4570064"/>
          </a:xfrm>
        </p:spPr>
      </p:pic>
    </p:spTree>
    <p:extLst>
      <p:ext uri="{BB962C8B-B14F-4D97-AF65-F5344CB8AC3E}">
        <p14:creationId xmlns:p14="http://schemas.microsoft.com/office/powerpoint/2010/main" val="27662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B557-B648-44B7-8A53-2CCE1290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Chrome WEB STORE: Altair </a:t>
            </a:r>
            <a:r>
              <a:rPr lang="en-US" dirty="0" err="1"/>
              <a:t>GraphQL</a:t>
            </a:r>
            <a:r>
              <a:rPr lang="en-US" dirty="0"/>
              <a:t> CLIENT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1A65-8E58-4F04-9222-40A79822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Install in chrome web the ‘</a:t>
            </a:r>
            <a:r>
              <a:rPr lang="en-US" dirty="0">
                <a:hlinkClick r:id="rId2"/>
              </a:rPr>
              <a:t>Altair </a:t>
            </a:r>
            <a:r>
              <a:rPr lang="en-US" dirty="0" err="1">
                <a:hlinkClick r:id="rId2"/>
              </a:rPr>
              <a:t>GraphQL</a:t>
            </a:r>
            <a:r>
              <a:rPr lang="en-US" dirty="0">
                <a:hlinkClick r:id="rId2"/>
              </a:rPr>
              <a:t> Client</a:t>
            </a:r>
            <a:r>
              <a:rPr lang="en-US" dirty="0"/>
              <a:t>’:</a:t>
            </a:r>
          </a:p>
          <a:p>
            <a:pPr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C235B-EF9B-4044-9D0D-07FDDB01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4" y="2592596"/>
            <a:ext cx="8636000" cy="25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4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5959-4C06-48FD-A56C-B901FBB3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43B0-DD3F-4FBA-B243-CB8E9BE1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Stands for graph query Language.</a:t>
            </a:r>
          </a:p>
          <a:p>
            <a:pPr algn="l" rtl="0"/>
            <a:r>
              <a:rPr lang="en-US" dirty="0"/>
              <a:t>Developed by Facebook.</a:t>
            </a:r>
          </a:p>
          <a:p>
            <a:pPr algn="l" rtl="0"/>
            <a:r>
              <a:rPr lang="en-US" dirty="0"/>
              <a:t>Its open source data query and manipulation language for API.</a:t>
            </a:r>
          </a:p>
          <a:p>
            <a:pPr algn="l" rtl="0"/>
            <a:r>
              <a:rPr lang="en-US" dirty="0"/>
              <a:t>Like SQL here we use query to fetch the data.</a:t>
            </a:r>
          </a:p>
          <a:p>
            <a:pPr algn="l" rtl="0"/>
            <a:r>
              <a:rPr lang="en-US" dirty="0"/>
              <a:t>You have flexibility which data to fetch.</a:t>
            </a:r>
          </a:p>
          <a:p>
            <a:pPr algn="l" rtl="0"/>
            <a:r>
              <a:rPr lang="en-US" b="1" dirty="0"/>
              <a:t>Query</a:t>
            </a:r>
            <a:r>
              <a:rPr lang="en-US" dirty="0"/>
              <a:t> to fetch the data and </a:t>
            </a:r>
            <a:r>
              <a:rPr lang="en-US" b="1" dirty="0"/>
              <a:t>Mutation</a:t>
            </a:r>
            <a:r>
              <a:rPr lang="en-US" dirty="0"/>
              <a:t> to alter the data.</a:t>
            </a:r>
          </a:p>
          <a:p>
            <a:pPr algn="l" rtl="0"/>
            <a:r>
              <a:rPr lang="en-US" dirty="0"/>
              <a:t>Like REST APIs you can use </a:t>
            </a:r>
            <a:r>
              <a:rPr lang="en-US" dirty="0" err="1"/>
              <a:t>GraphQL</a:t>
            </a:r>
            <a:r>
              <a:rPr lang="en-US" dirty="0"/>
              <a:t> with different programing languages  like: Java, Python, </a:t>
            </a:r>
            <a:r>
              <a:rPr lang="en-US" dirty="0" err="1"/>
              <a:t>Php</a:t>
            </a:r>
            <a:r>
              <a:rPr lang="en-US" dirty="0"/>
              <a:t>, Ruby, …</a:t>
            </a:r>
          </a:p>
        </p:txBody>
      </p:sp>
    </p:spTree>
    <p:extLst>
      <p:ext uri="{BB962C8B-B14F-4D97-AF65-F5344CB8AC3E}">
        <p14:creationId xmlns:p14="http://schemas.microsoft.com/office/powerpoint/2010/main" val="278259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BB7-24C8-4C78-AFAA-65465D3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 query 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823-ED95-4862-8ED5-76A8C4E2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Used to fetch the data.</a:t>
            </a:r>
          </a:p>
          <a:p>
            <a:pPr algn="l" rtl="0"/>
            <a:r>
              <a:rPr lang="en-US" dirty="0"/>
              <a:t>You can compare its with GET REST APIS.</a:t>
            </a:r>
          </a:p>
          <a:p>
            <a:pPr algn="l" rtl="0"/>
            <a:r>
              <a:rPr lang="en-US" dirty="0"/>
              <a:t>When working with java, you using </a:t>
            </a:r>
            <a:r>
              <a:rPr lang="en-US" b="1" dirty="0" err="1"/>
              <a:t>GraphQLQueryResolver</a:t>
            </a:r>
            <a:r>
              <a:rPr lang="en-US" dirty="0"/>
              <a:t> interface.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85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BB7-24C8-4C78-AFAA-65465D3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 Mutation 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823-ED95-4862-8ED5-76A8C4E2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Used to alter the data: Create, Update or delete.</a:t>
            </a:r>
          </a:p>
          <a:p>
            <a:pPr algn="l" rtl="0"/>
            <a:r>
              <a:rPr lang="en-US" dirty="0"/>
              <a:t>You can compare its with POST, PUT REST APIS.</a:t>
            </a:r>
          </a:p>
          <a:p>
            <a:pPr algn="l" rtl="0"/>
            <a:r>
              <a:rPr lang="en-US" dirty="0"/>
              <a:t>When working with java, you using </a:t>
            </a:r>
            <a:r>
              <a:rPr lang="en-US" b="1" dirty="0" err="1"/>
              <a:t>GraphQLMutationResolver</a:t>
            </a:r>
            <a:r>
              <a:rPr lang="en-US" dirty="0"/>
              <a:t> interface.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96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BB7-24C8-4C78-AFAA-65465D3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 Schema 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823-ED95-4862-8ED5-76A8C4E2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Provides flexibility to consumers that which attributes they want in the response.</a:t>
            </a:r>
          </a:p>
          <a:p>
            <a:pPr algn="l" rtl="0"/>
            <a:r>
              <a:rPr lang="en-US" dirty="0"/>
              <a:t>It's found in </a:t>
            </a:r>
            <a:r>
              <a:rPr lang="en-US" b="1" dirty="0"/>
              <a:t>.</a:t>
            </a:r>
            <a:r>
              <a:rPr lang="en-US" b="1" dirty="0" err="1"/>
              <a:t>graphqls</a:t>
            </a:r>
            <a:r>
              <a:rPr lang="en-US" b="1" dirty="0"/>
              <a:t> </a:t>
            </a:r>
            <a:r>
              <a:rPr lang="en-US" dirty="0"/>
              <a:t>file extension</a:t>
            </a:r>
          </a:p>
          <a:p>
            <a:pPr algn="l" rtl="0"/>
            <a:r>
              <a:rPr lang="en-US" dirty="0"/>
              <a:t>Define which attributes are there in your class with data type.</a:t>
            </a:r>
          </a:p>
          <a:p>
            <a:pPr algn="l" rtl="0"/>
            <a:r>
              <a:rPr lang="en-US" dirty="0"/>
              <a:t>Contract between consumer and provider on how to get and alter the data for the application:</a:t>
            </a:r>
          </a:p>
          <a:p>
            <a:pPr lvl="1" algn="l" rtl="0"/>
            <a:r>
              <a:rPr lang="en-US" dirty="0"/>
              <a:t>If not write the field in the schema, the consumer can’t view its.</a:t>
            </a:r>
          </a:p>
          <a:p>
            <a:pPr algn="l" rtl="0"/>
            <a:r>
              <a:rPr lang="en-US" dirty="0"/>
              <a:t>Schema is collection of </a:t>
            </a:r>
            <a:r>
              <a:rPr lang="en-US" dirty="0" err="1"/>
              <a:t>GraphQL</a:t>
            </a:r>
            <a:r>
              <a:rPr lang="en-US" dirty="0"/>
              <a:t> types.</a:t>
            </a:r>
          </a:p>
          <a:p>
            <a:pPr algn="l" rtl="0"/>
            <a:r>
              <a:rPr lang="en-US" dirty="0"/>
              <a:t>Query and Mutation are root types in the schema.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BB7-24C8-4C78-AFAA-65465D3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 Schema -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823-ED95-4862-8ED5-76A8C4E2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dirty="0"/>
              <a:t>Class in java: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marL="274320" lvl="1" indent="0" algn="l" rtl="0">
              <a:buNone/>
            </a:pPr>
            <a:endParaRPr lang="en-US" dirty="0"/>
          </a:p>
          <a:p>
            <a:pPr lvl="1" algn="l" rtl="0"/>
            <a:r>
              <a:rPr lang="en-US" dirty="0"/>
              <a:t>Schema with type of Student:</a:t>
            </a:r>
          </a:p>
          <a:p>
            <a:pPr marL="274320" lvl="1" indent="0" algn="l" rtl="0">
              <a:buNone/>
            </a:pP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Don’t expose city to consumer: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marL="274320" lvl="1" indent="0" algn="l" rtl="0">
              <a:buNone/>
            </a:pP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59E81-2CAD-4B5A-932E-03CA5EEA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0" y="3738286"/>
            <a:ext cx="1387988" cy="90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1D62A-7C12-4673-9D0E-29887C75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30" y="5123056"/>
            <a:ext cx="168592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E0F50-B038-4069-BBB4-83E92E4C6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800" y="2406084"/>
            <a:ext cx="1612055" cy="9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BB7-24C8-4C78-AFAA-65465D3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Vs REST </a:t>
            </a:r>
            <a:r>
              <a:rPr lang="en-US" dirty="0" err="1"/>
              <a:t>api</a:t>
            </a:r>
            <a:endParaRPr lang="he-IL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8C242528-7FFA-471E-BE9B-1309BD9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0412"/>
              </p:ext>
            </p:extLst>
          </p:nvPr>
        </p:nvGraphicFramePr>
        <p:xfrm>
          <a:off x="1063752" y="2093976"/>
          <a:ext cx="8127999" cy="2397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32523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271243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8508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Rest API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GraphQl</a:t>
                      </a:r>
                      <a:r>
                        <a:rPr lang="en-US" dirty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9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Attributes flexibility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1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Over and Under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Different http methods and separate endpoint for each API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Have Query and Mutation and only one method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Endpoint and methods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5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Need Schema file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77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BB7-24C8-4C78-AFAA-65465D35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35461" cy="1609344"/>
          </a:xfrm>
        </p:spPr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and REST </a:t>
            </a:r>
            <a:r>
              <a:rPr lang="en-US" dirty="0" err="1"/>
              <a:t>api</a:t>
            </a:r>
            <a:r>
              <a:rPr lang="en-US" dirty="0"/>
              <a:t> compared to SQL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E537D-31E4-498A-A8F1-8E8DF5A0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2" y="2348401"/>
            <a:ext cx="4816722" cy="3105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5139F-0BDE-41FF-89AA-E97BDE33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31" y="2348401"/>
            <a:ext cx="5981841" cy="2819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CCC47-DF8C-4010-949B-81B395CBF9E6}"/>
              </a:ext>
            </a:extLst>
          </p:cNvPr>
          <p:cNvSpPr txBox="1"/>
          <p:nvPr/>
        </p:nvSpPr>
        <p:spPr>
          <a:xfrm>
            <a:off x="2062976" y="1761893"/>
            <a:ext cx="11708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Rest API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02DE0-6105-40AC-8EB4-6EFBF01483DE}"/>
              </a:ext>
            </a:extLst>
          </p:cNvPr>
          <p:cNvSpPr txBox="1"/>
          <p:nvPr/>
        </p:nvSpPr>
        <p:spPr>
          <a:xfrm>
            <a:off x="7704167" y="1819469"/>
            <a:ext cx="15401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103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483577B2FCB4E8CECF2182AF94AE0" ma:contentTypeVersion="16" ma:contentTypeDescription="Create a new document." ma:contentTypeScope="" ma:versionID="0300dee81444b5bb1bf61da9dcf9c77f">
  <xsd:schema xmlns:xsd="http://www.w3.org/2001/XMLSchema" xmlns:xs="http://www.w3.org/2001/XMLSchema" xmlns:p="http://schemas.microsoft.com/office/2006/metadata/properties" xmlns:ns3="ced97c70-0756-4c65-8a8f-cc6ad078e371" xmlns:ns4="21706f7e-fa31-4d93-82da-9d8d9dc12d62" targetNamespace="http://schemas.microsoft.com/office/2006/metadata/properties" ma:root="true" ma:fieldsID="9f4ab09468c3aae807c2f3d6f1eba777" ns3:_="" ns4:_="">
    <xsd:import namespace="ced97c70-0756-4c65-8a8f-cc6ad078e371"/>
    <xsd:import namespace="21706f7e-fa31-4d93-82da-9d8d9dc12d62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97c70-0756-4c65-8a8f-cc6ad078e37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6f7e-fa31-4d93-82da-9d8d9dc12d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ced97c70-0756-4c65-8a8f-cc6ad078e371" xsi:nil="true"/>
    <MigrationWizIdSecurityGroups xmlns="ced97c70-0756-4c65-8a8f-cc6ad078e371" xsi:nil="true"/>
    <MigrationWizId xmlns="ced97c70-0756-4c65-8a8f-cc6ad078e371" xsi:nil="true"/>
    <MigrationWizIdDocumentLibraryPermissions xmlns="ced97c70-0756-4c65-8a8f-cc6ad078e371" xsi:nil="true"/>
    <MigrationWizIdPermissions xmlns="ced97c70-0756-4c65-8a8f-cc6ad078e371" xsi:nil="true"/>
  </documentManagement>
</p:properties>
</file>

<file path=customXml/itemProps1.xml><?xml version="1.0" encoding="utf-8"?>
<ds:datastoreItem xmlns:ds="http://schemas.openxmlformats.org/officeDocument/2006/customXml" ds:itemID="{460C1B45-E9C3-4746-A9D6-34B7B27BD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d97c70-0756-4c65-8a8f-cc6ad078e371"/>
    <ds:schemaRef ds:uri="21706f7e-fa31-4d93-82da-9d8d9dc12d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D74EAF-C425-4721-9FCC-B35C4F576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302E0-754D-4CCF-A231-6AE72283547B}">
  <ds:schemaRefs>
    <ds:schemaRef ds:uri="ced97c70-0756-4c65-8a8f-cc6ad078e37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1706f7e-fa31-4d93-82da-9d8d9dc12d6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1398</TotalTime>
  <Words>550</Words>
  <Application>Microsoft Office PowerPoint</Application>
  <PresentationFormat>Widescreen</PresentationFormat>
  <Paragraphs>108</Paragraphs>
  <Slides>17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Rockwell</vt:lpstr>
      <vt:lpstr>Rockwell Condensed</vt:lpstr>
      <vt:lpstr>Wingdings</vt:lpstr>
      <vt:lpstr>Wood Type</vt:lpstr>
      <vt:lpstr>GraphQl Api</vt:lpstr>
      <vt:lpstr>Chrome WEB STORE: Altair GraphQL CLIENT</vt:lpstr>
      <vt:lpstr>What is GraphQL?</vt:lpstr>
      <vt:lpstr>What is GraphQL query ?</vt:lpstr>
      <vt:lpstr>What is GraphQL Mutation ?</vt:lpstr>
      <vt:lpstr>What is GraphQL Schema ?</vt:lpstr>
      <vt:lpstr>What is GraphQL Schema - Example</vt:lpstr>
      <vt:lpstr>GraphQL Vs REST api</vt:lpstr>
      <vt:lpstr>GraphQL and REST api compared to SQL</vt:lpstr>
      <vt:lpstr>Example of QUERY USING</vt:lpstr>
      <vt:lpstr>Plugin in IntelliJ</vt:lpstr>
      <vt:lpstr>Code</vt:lpstr>
      <vt:lpstr>Node And edge in Graphql</vt:lpstr>
      <vt:lpstr>Change default UrlS OF gRPAHql</vt:lpstr>
      <vt:lpstr>Graphql Variabels</vt:lpstr>
      <vt:lpstr>GraphQl client -dependency</vt:lpstr>
      <vt:lpstr>GraphQl client </vt:lpstr>
    </vt:vector>
  </TitlesOfParts>
  <Company>Ribbon Comunication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Api</dc:title>
  <dc:creator>Ron Asis</dc:creator>
  <cp:lastModifiedBy>Ron Asis</cp:lastModifiedBy>
  <cp:revision>2</cp:revision>
  <dcterms:created xsi:type="dcterms:W3CDTF">2022-03-23T07:51:49Z</dcterms:created>
  <dcterms:modified xsi:type="dcterms:W3CDTF">2022-03-28T11:49:36Z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0x010100D6B483577B2FCB4E8CECF2182AF94AE0</vt:lpwstr>
  </property>
</Properties>
</file>