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12B1A-9B53-4243-A7AA-CDBB5C30B0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14AC46-5E1E-4E31-BE9C-8C1FFFBB6CA5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DD709773-99B4-4A66-8CF8-A8E7CB89FAC4}" type="parTrans" cxnId="{15F4F449-E836-486E-855E-96D6145C87BD}">
      <dgm:prSet/>
      <dgm:spPr/>
      <dgm:t>
        <a:bodyPr/>
        <a:lstStyle/>
        <a:p>
          <a:endParaRPr lang="en-US"/>
        </a:p>
      </dgm:t>
    </dgm:pt>
    <dgm:pt modelId="{B18B3770-5359-45C8-B49D-BBC7A191AD01}" type="sibTrans" cxnId="{15F4F449-E836-486E-855E-96D6145C87BD}">
      <dgm:prSet/>
      <dgm:spPr/>
      <dgm:t>
        <a:bodyPr/>
        <a:lstStyle/>
        <a:p>
          <a:endParaRPr lang="en-US"/>
        </a:p>
      </dgm:t>
    </dgm:pt>
    <dgm:pt modelId="{6EA56882-41D4-47A3-9703-1C893BEB9F0A}">
      <dgm:prSet/>
      <dgm:spPr/>
      <dgm:t>
        <a:bodyPr/>
        <a:lstStyle/>
        <a:p>
          <a:r>
            <a:rPr lang="en-US"/>
            <a:t>2. Electric Water Heater Monitoring System</a:t>
          </a:r>
        </a:p>
      </dgm:t>
    </dgm:pt>
    <dgm:pt modelId="{57508F8F-65CE-4C00-B3C8-6DDB6A37F357}" type="parTrans" cxnId="{517D06B9-CB34-4BBD-9BF1-D65817FA320C}">
      <dgm:prSet/>
      <dgm:spPr/>
      <dgm:t>
        <a:bodyPr/>
        <a:lstStyle/>
        <a:p>
          <a:endParaRPr lang="en-US"/>
        </a:p>
      </dgm:t>
    </dgm:pt>
    <dgm:pt modelId="{2BD3AF6A-256E-49D1-82D2-8994ECD6C03F}" type="sibTrans" cxnId="{517D06B9-CB34-4BBD-9BF1-D65817FA320C}">
      <dgm:prSet/>
      <dgm:spPr/>
      <dgm:t>
        <a:bodyPr/>
        <a:lstStyle/>
        <a:p>
          <a:endParaRPr lang="en-US"/>
        </a:p>
      </dgm:t>
    </dgm:pt>
    <dgm:pt modelId="{3633E8F2-C74A-4070-A840-724551CB6AFA}">
      <dgm:prSet/>
      <dgm:spPr/>
      <dgm:t>
        <a:bodyPr/>
        <a:lstStyle/>
        <a:p>
          <a:r>
            <a:rPr lang="en-US"/>
            <a:t>3. Feasibility Study</a:t>
          </a:r>
        </a:p>
      </dgm:t>
    </dgm:pt>
    <dgm:pt modelId="{53A1309C-1E33-45C9-80F4-97BFB2E20C5D}" type="parTrans" cxnId="{4702FCE1-CB2F-428D-898C-A0746B3EC4EE}">
      <dgm:prSet/>
      <dgm:spPr/>
      <dgm:t>
        <a:bodyPr/>
        <a:lstStyle/>
        <a:p>
          <a:endParaRPr lang="en-US"/>
        </a:p>
      </dgm:t>
    </dgm:pt>
    <dgm:pt modelId="{1E9131DC-928D-42AA-812B-CB01DF91390D}" type="sibTrans" cxnId="{4702FCE1-CB2F-428D-898C-A0746B3EC4EE}">
      <dgm:prSet/>
      <dgm:spPr/>
      <dgm:t>
        <a:bodyPr/>
        <a:lstStyle/>
        <a:p>
          <a:endParaRPr lang="en-US"/>
        </a:p>
      </dgm:t>
    </dgm:pt>
    <dgm:pt modelId="{5D5DEC29-9CF9-4D0F-B592-F766788057CB}">
      <dgm:prSet/>
      <dgm:spPr/>
      <dgm:t>
        <a:bodyPr/>
        <a:lstStyle/>
        <a:p>
          <a:r>
            <a:rPr lang="en-US"/>
            <a:t>4. Stakeholders</a:t>
          </a:r>
        </a:p>
      </dgm:t>
    </dgm:pt>
    <dgm:pt modelId="{B658B0EE-FC8D-422F-901B-4C1FBC4A4C6B}" type="parTrans" cxnId="{91AC920E-2FB7-4A8B-9ED4-E2AAB76CEAAD}">
      <dgm:prSet/>
      <dgm:spPr/>
      <dgm:t>
        <a:bodyPr/>
        <a:lstStyle/>
        <a:p>
          <a:endParaRPr lang="en-US"/>
        </a:p>
      </dgm:t>
    </dgm:pt>
    <dgm:pt modelId="{320307FF-3803-427A-82CB-589454E0F158}" type="sibTrans" cxnId="{91AC920E-2FB7-4A8B-9ED4-E2AAB76CEAAD}">
      <dgm:prSet/>
      <dgm:spPr/>
      <dgm:t>
        <a:bodyPr/>
        <a:lstStyle/>
        <a:p>
          <a:endParaRPr lang="en-US"/>
        </a:p>
      </dgm:t>
    </dgm:pt>
    <dgm:pt modelId="{6D986A1F-F597-4288-9E8B-21C789515BE4}">
      <dgm:prSet/>
      <dgm:spPr/>
      <dgm:t>
        <a:bodyPr/>
        <a:lstStyle/>
        <a:p>
          <a:r>
            <a:rPr lang="en-US"/>
            <a:t>5. System Requirements</a:t>
          </a:r>
        </a:p>
      </dgm:t>
    </dgm:pt>
    <dgm:pt modelId="{9BC924A1-6A27-4A0B-AEAD-EFE2FDC23D1E}" type="parTrans" cxnId="{E3F88182-4687-47D7-804F-57B1DEC9C9AA}">
      <dgm:prSet/>
      <dgm:spPr/>
      <dgm:t>
        <a:bodyPr/>
        <a:lstStyle/>
        <a:p>
          <a:endParaRPr lang="en-US"/>
        </a:p>
      </dgm:t>
    </dgm:pt>
    <dgm:pt modelId="{76028B23-98C1-4A83-A595-96979BDEBC59}" type="sibTrans" cxnId="{E3F88182-4687-47D7-804F-57B1DEC9C9AA}">
      <dgm:prSet/>
      <dgm:spPr/>
      <dgm:t>
        <a:bodyPr/>
        <a:lstStyle/>
        <a:p>
          <a:endParaRPr lang="en-US"/>
        </a:p>
      </dgm:t>
    </dgm:pt>
    <dgm:pt modelId="{C7808600-0470-4723-9412-87657AA5EE23}">
      <dgm:prSet/>
      <dgm:spPr/>
      <dgm:t>
        <a:bodyPr/>
        <a:lstStyle/>
        <a:p>
          <a:r>
            <a:rPr lang="en-US"/>
            <a:t>6. Objectives and Achievements</a:t>
          </a:r>
        </a:p>
      </dgm:t>
    </dgm:pt>
    <dgm:pt modelId="{BC9C2E62-17CC-4EA0-9654-DCFE4110D279}" type="parTrans" cxnId="{5A0A365F-4489-4896-A794-FACDB2B8676C}">
      <dgm:prSet/>
      <dgm:spPr/>
      <dgm:t>
        <a:bodyPr/>
        <a:lstStyle/>
        <a:p>
          <a:endParaRPr lang="en-US"/>
        </a:p>
      </dgm:t>
    </dgm:pt>
    <dgm:pt modelId="{939A3944-13CF-485A-864D-6EBA1F9D56D5}" type="sibTrans" cxnId="{5A0A365F-4489-4896-A794-FACDB2B8676C}">
      <dgm:prSet/>
      <dgm:spPr/>
      <dgm:t>
        <a:bodyPr/>
        <a:lstStyle/>
        <a:p>
          <a:endParaRPr lang="en-US"/>
        </a:p>
      </dgm:t>
    </dgm:pt>
    <dgm:pt modelId="{84C4BEEC-0655-44E1-B5F5-8FDA30A25A80}">
      <dgm:prSet/>
      <dgm:spPr/>
      <dgm:t>
        <a:bodyPr/>
        <a:lstStyle/>
        <a:p>
          <a:r>
            <a:rPr lang="en-US"/>
            <a:t>7. Challenges and Limitations</a:t>
          </a:r>
        </a:p>
      </dgm:t>
    </dgm:pt>
    <dgm:pt modelId="{4A6FAF0D-E0F8-418C-8B87-E784A5D3CDE3}" type="parTrans" cxnId="{59533D08-89A1-435C-8976-6B2784CB6822}">
      <dgm:prSet/>
      <dgm:spPr/>
      <dgm:t>
        <a:bodyPr/>
        <a:lstStyle/>
        <a:p>
          <a:endParaRPr lang="en-US"/>
        </a:p>
      </dgm:t>
    </dgm:pt>
    <dgm:pt modelId="{29CC0D51-AF41-4DD2-A036-06BF5202B88F}" type="sibTrans" cxnId="{59533D08-89A1-435C-8976-6B2784CB6822}">
      <dgm:prSet/>
      <dgm:spPr/>
      <dgm:t>
        <a:bodyPr/>
        <a:lstStyle/>
        <a:p>
          <a:endParaRPr lang="en-US"/>
        </a:p>
      </dgm:t>
    </dgm:pt>
    <dgm:pt modelId="{93FC6973-A210-4207-8251-3523D233E9C7}">
      <dgm:prSet/>
      <dgm:spPr/>
      <dgm:t>
        <a:bodyPr/>
        <a:lstStyle/>
        <a:p>
          <a:r>
            <a:rPr lang="en-US"/>
            <a:t>8. Workflow</a:t>
          </a:r>
        </a:p>
      </dgm:t>
    </dgm:pt>
    <dgm:pt modelId="{35900BE8-F6E0-4134-9A2E-B0149B8E3CBF}" type="parTrans" cxnId="{E4A6F21C-2318-4D31-BA7B-CCDACB08F808}">
      <dgm:prSet/>
      <dgm:spPr/>
      <dgm:t>
        <a:bodyPr/>
        <a:lstStyle/>
        <a:p>
          <a:endParaRPr lang="en-US"/>
        </a:p>
      </dgm:t>
    </dgm:pt>
    <dgm:pt modelId="{E28B610D-1233-4F80-9CFB-0B1DBA5A31C3}" type="sibTrans" cxnId="{E4A6F21C-2318-4D31-BA7B-CCDACB08F808}">
      <dgm:prSet/>
      <dgm:spPr/>
      <dgm:t>
        <a:bodyPr/>
        <a:lstStyle/>
        <a:p>
          <a:endParaRPr lang="en-US"/>
        </a:p>
      </dgm:t>
    </dgm:pt>
    <dgm:pt modelId="{5927AFD6-FF43-44FE-BE2F-8A525D003B25}">
      <dgm:prSet/>
      <dgm:spPr/>
      <dgm:t>
        <a:bodyPr/>
        <a:lstStyle/>
        <a:p>
          <a:r>
            <a:rPr lang="en-US"/>
            <a:t>9. System Architecture</a:t>
          </a:r>
        </a:p>
      </dgm:t>
    </dgm:pt>
    <dgm:pt modelId="{5D65C681-7CCB-4BF7-9A45-AFE9E725CAB7}" type="parTrans" cxnId="{393EF6D3-B400-40B4-9A34-1787F3FFA939}">
      <dgm:prSet/>
      <dgm:spPr/>
      <dgm:t>
        <a:bodyPr/>
        <a:lstStyle/>
        <a:p>
          <a:endParaRPr lang="en-US"/>
        </a:p>
      </dgm:t>
    </dgm:pt>
    <dgm:pt modelId="{69391B90-AE0A-4A88-B2C0-370706CD6F54}" type="sibTrans" cxnId="{393EF6D3-B400-40B4-9A34-1787F3FFA939}">
      <dgm:prSet/>
      <dgm:spPr/>
      <dgm:t>
        <a:bodyPr/>
        <a:lstStyle/>
        <a:p>
          <a:endParaRPr lang="en-US"/>
        </a:p>
      </dgm:t>
    </dgm:pt>
    <dgm:pt modelId="{763A00DC-E4DB-473C-9BE0-098F3729EB30}" type="pres">
      <dgm:prSet presAssocID="{CEE12B1A-9B53-4243-A7AA-CDBB5C30B004}" presName="linear" presStyleCnt="0">
        <dgm:presLayoutVars>
          <dgm:animLvl val="lvl"/>
          <dgm:resizeHandles val="exact"/>
        </dgm:presLayoutVars>
      </dgm:prSet>
      <dgm:spPr/>
    </dgm:pt>
    <dgm:pt modelId="{4DDB43DC-DFD6-4CD0-A0E1-AEBC6B51D494}" type="pres">
      <dgm:prSet presAssocID="{AE14AC46-5E1E-4E31-BE9C-8C1FFFBB6CA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2C60137-3C1C-4D70-B19C-AF00424924B2}" type="pres">
      <dgm:prSet presAssocID="{B18B3770-5359-45C8-B49D-BBC7A191AD01}" presName="spacer" presStyleCnt="0"/>
      <dgm:spPr/>
    </dgm:pt>
    <dgm:pt modelId="{38E26787-5BA3-41A2-8136-1BB03F673C2D}" type="pres">
      <dgm:prSet presAssocID="{6EA56882-41D4-47A3-9703-1C893BEB9F0A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41B2CB21-B25C-4A3A-A7FB-3140A4FBCEDC}" type="pres">
      <dgm:prSet presAssocID="{2BD3AF6A-256E-49D1-82D2-8994ECD6C03F}" presName="spacer" presStyleCnt="0"/>
      <dgm:spPr/>
    </dgm:pt>
    <dgm:pt modelId="{529CA82D-4881-432B-915D-CF90A255DFB6}" type="pres">
      <dgm:prSet presAssocID="{3633E8F2-C74A-4070-A840-724551CB6AF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FC9E49C-823B-4F41-9892-C1554A7F2C4F}" type="pres">
      <dgm:prSet presAssocID="{1E9131DC-928D-42AA-812B-CB01DF91390D}" presName="spacer" presStyleCnt="0"/>
      <dgm:spPr/>
    </dgm:pt>
    <dgm:pt modelId="{41616135-034C-4BCB-B2C6-CF117FB0AB2C}" type="pres">
      <dgm:prSet presAssocID="{5D5DEC29-9CF9-4D0F-B592-F766788057C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D16271A-8ED7-4F83-8EC5-69209CDCE0FA}" type="pres">
      <dgm:prSet presAssocID="{320307FF-3803-427A-82CB-589454E0F158}" presName="spacer" presStyleCnt="0"/>
      <dgm:spPr/>
    </dgm:pt>
    <dgm:pt modelId="{68113ABD-5D04-430F-A56C-24C054805805}" type="pres">
      <dgm:prSet presAssocID="{6D986A1F-F597-4288-9E8B-21C789515BE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C15BE76-B946-4A87-B343-B1F137250C51}" type="pres">
      <dgm:prSet presAssocID="{76028B23-98C1-4A83-A595-96979BDEBC59}" presName="spacer" presStyleCnt="0"/>
      <dgm:spPr/>
    </dgm:pt>
    <dgm:pt modelId="{7152BC29-A6C0-44D1-AA88-7345308D17C4}" type="pres">
      <dgm:prSet presAssocID="{C7808600-0470-4723-9412-87657AA5EE2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DF05D0A-60C4-4CE8-B3E5-57D725C7695A}" type="pres">
      <dgm:prSet presAssocID="{939A3944-13CF-485A-864D-6EBA1F9D56D5}" presName="spacer" presStyleCnt="0"/>
      <dgm:spPr/>
    </dgm:pt>
    <dgm:pt modelId="{D26CCDC9-68C9-4E5A-BE47-60FB920A4F31}" type="pres">
      <dgm:prSet presAssocID="{84C4BEEC-0655-44E1-B5F5-8FDA30A25A8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DF29074-266F-40A8-9D78-DA0F0A4D3B5E}" type="pres">
      <dgm:prSet presAssocID="{29CC0D51-AF41-4DD2-A036-06BF5202B88F}" presName="spacer" presStyleCnt="0"/>
      <dgm:spPr/>
    </dgm:pt>
    <dgm:pt modelId="{BF257165-BC7B-4029-9210-C7BD82900A14}" type="pres">
      <dgm:prSet presAssocID="{93FC6973-A210-4207-8251-3523D233E9C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F6BEC7D-6759-4215-AA0E-01646FEC2155}" type="pres">
      <dgm:prSet presAssocID="{E28B610D-1233-4F80-9CFB-0B1DBA5A31C3}" presName="spacer" presStyleCnt="0"/>
      <dgm:spPr/>
    </dgm:pt>
    <dgm:pt modelId="{95737307-B42A-4725-B06C-59552C01C339}" type="pres">
      <dgm:prSet presAssocID="{5927AFD6-FF43-44FE-BE2F-8A525D003B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9533D08-89A1-435C-8976-6B2784CB6822}" srcId="{CEE12B1A-9B53-4243-A7AA-CDBB5C30B004}" destId="{84C4BEEC-0655-44E1-B5F5-8FDA30A25A80}" srcOrd="6" destOrd="0" parTransId="{4A6FAF0D-E0F8-418C-8B87-E784A5D3CDE3}" sibTransId="{29CC0D51-AF41-4DD2-A036-06BF5202B88F}"/>
    <dgm:cxn modelId="{91AC920E-2FB7-4A8B-9ED4-E2AAB76CEAAD}" srcId="{CEE12B1A-9B53-4243-A7AA-CDBB5C30B004}" destId="{5D5DEC29-9CF9-4D0F-B592-F766788057CB}" srcOrd="3" destOrd="0" parTransId="{B658B0EE-FC8D-422F-901B-4C1FBC4A4C6B}" sibTransId="{320307FF-3803-427A-82CB-589454E0F158}"/>
    <dgm:cxn modelId="{E4A6F21C-2318-4D31-BA7B-CCDACB08F808}" srcId="{CEE12B1A-9B53-4243-A7AA-CDBB5C30B004}" destId="{93FC6973-A210-4207-8251-3523D233E9C7}" srcOrd="7" destOrd="0" parTransId="{35900BE8-F6E0-4134-9A2E-B0149B8E3CBF}" sibTransId="{E28B610D-1233-4F80-9CFB-0B1DBA5A31C3}"/>
    <dgm:cxn modelId="{13F83626-A518-48B2-9C67-1BD81277168B}" type="presOf" srcId="{6EA56882-41D4-47A3-9703-1C893BEB9F0A}" destId="{38E26787-5BA3-41A2-8136-1BB03F673C2D}" srcOrd="0" destOrd="0" presId="urn:microsoft.com/office/officeart/2005/8/layout/vList2"/>
    <dgm:cxn modelId="{AFBA7533-BC8E-4838-8F09-08A6B82D91CB}" type="presOf" srcId="{5927AFD6-FF43-44FE-BE2F-8A525D003B25}" destId="{95737307-B42A-4725-B06C-59552C01C339}" srcOrd="0" destOrd="0" presId="urn:microsoft.com/office/officeart/2005/8/layout/vList2"/>
    <dgm:cxn modelId="{93016F3C-3407-4934-B32D-A558CD985B25}" type="presOf" srcId="{AE14AC46-5E1E-4E31-BE9C-8C1FFFBB6CA5}" destId="{4DDB43DC-DFD6-4CD0-A0E1-AEBC6B51D494}" srcOrd="0" destOrd="0" presId="urn:microsoft.com/office/officeart/2005/8/layout/vList2"/>
    <dgm:cxn modelId="{56BE145B-30C0-4F0E-A5EF-CBE588A8C2C8}" type="presOf" srcId="{5D5DEC29-9CF9-4D0F-B592-F766788057CB}" destId="{41616135-034C-4BCB-B2C6-CF117FB0AB2C}" srcOrd="0" destOrd="0" presId="urn:microsoft.com/office/officeart/2005/8/layout/vList2"/>
    <dgm:cxn modelId="{5A0A365F-4489-4896-A794-FACDB2B8676C}" srcId="{CEE12B1A-9B53-4243-A7AA-CDBB5C30B004}" destId="{C7808600-0470-4723-9412-87657AA5EE23}" srcOrd="5" destOrd="0" parTransId="{BC9C2E62-17CC-4EA0-9654-DCFE4110D279}" sibTransId="{939A3944-13CF-485A-864D-6EBA1F9D56D5}"/>
    <dgm:cxn modelId="{A685E443-1787-4979-A138-A5608F1AB196}" type="presOf" srcId="{C7808600-0470-4723-9412-87657AA5EE23}" destId="{7152BC29-A6C0-44D1-AA88-7345308D17C4}" srcOrd="0" destOrd="0" presId="urn:microsoft.com/office/officeart/2005/8/layout/vList2"/>
    <dgm:cxn modelId="{E70F4E47-4D7A-4FD1-96A0-DA8F43E1389A}" type="presOf" srcId="{CEE12B1A-9B53-4243-A7AA-CDBB5C30B004}" destId="{763A00DC-E4DB-473C-9BE0-098F3729EB30}" srcOrd="0" destOrd="0" presId="urn:microsoft.com/office/officeart/2005/8/layout/vList2"/>
    <dgm:cxn modelId="{15F4F449-E836-486E-855E-96D6145C87BD}" srcId="{CEE12B1A-9B53-4243-A7AA-CDBB5C30B004}" destId="{AE14AC46-5E1E-4E31-BE9C-8C1FFFBB6CA5}" srcOrd="0" destOrd="0" parTransId="{DD709773-99B4-4A66-8CF8-A8E7CB89FAC4}" sibTransId="{B18B3770-5359-45C8-B49D-BBC7A191AD01}"/>
    <dgm:cxn modelId="{E3F88182-4687-47D7-804F-57B1DEC9C9AA}" srcId="{CEE12B1A-9B53-4243-A7AA-CDBB5C30B004}" destId="{6D986A1F-F597-4288-9E8B-21C789515BE4}" srcOrd="4" destOrd="0" parTransId="{9BC924A1-6A27-4A0B-AEAD-EFE2FDC23D1E}" sibTransId="{76028B23-98C1-4A83-A595-96979BDEBC59}"/>
    <dgm:cxn modelId="{710D49A1-AE10-406D-8B5C-FC0A3712F911}" type="presOf" srcId="{3633E8F2-C74A-4070-A840-724551CB6AFA}" destId="{529CA82D-4881-432B-915D-CF90A255DFB6}" srcOrd="0" destOrd="0" presId="urn:microsoft.com/office/officeart/2005/8/layout/vList2"/>
    <dgm:cxn modelId="{9F2516AF-4788-43D4-BFE5-096617EA4D40}" type="presOf" srcId="{93FC6973-A210-4207-8251-3523D233E9C7}" destId="{BF257165-BC7B-4029-9210-C7BD82900A14}" srcOrd="0" destOrd="0" presId="urn:microsoft.com/office/officeart/2005/8/layout/vList2"/>
    <dgm:cxn modelId="{517D06B9-CB34-4BBD-9BF1-D65817FA320C}" srcId="{CEE12B1A-9B53-4243-A7AA-CDBB5C30B004}" destId="{6EA56882-41D4-47A3-9703-1C893BEB9F0A}" srcOrd="1" destOrd="0" parTransId="{57508F8F-65CE-4C00-B3C8-6DDB6A37F357}" sibTransId="{2BD3AF6A-256E-49D1-82D2-8994ECD6C03F}"/>
    <dgm:cxn modelId="{186EC6C8-EDE5-4B68-9B15-A6850A074E34}" type="presOf" srcId="{84C4BEEC-0655-44E1-B5F5-8FDA30A25A80}" destId="{D26CCDC9-68C9-4E5A-BE47-60FB920A4F31}" srcOrd="0" destOrd="0" presId="urn:microsoft.com/office/officeart/2005/8/layout/vList2"/>
    <dgm:cxn modelId="{393EF6D3-B400-40B4-9A34-1787F3FFA939}" srcId="{CEE12B1A-9B53-4243-A7AA-CDBB5C30B004}" destId="{5927AFD6-FF43-44FE-BE2F-8A525D003B25}" srcOrd="8" destOrd="0" parTransId="{5D65C681-7CCB-4BF7-9A45-AFE9E725CAB7}" sibTransId="{69391B90-AE0A-4A88-B2C0-370706CD6F54}"/>
    <dgm:cxn modelId="{8AD37BD6-8D0D-415F-89EC-B712BCEC5211}" type="presOf" srcId="{6D986A1F-F597-4288-9E8B-21C789515BE4}" destId="{68113ABD-5D04-430F-A56C-24C054805805}" srcOrd="0" destOrd="0" presId="urn:microsoft.com/office/officeart/2005/8/layout/vList2"/>
    <dgm:cxn modelId="{4702FCE1-CB2F-428D-898C-A0746B3EC4EE}" srcId="{CEE12B1A-9B53-4243-A7AA-CDBB5C30B004}" destId="{3633E8F2-C74A-4070-A840-724551CB6AFA}" srcOrd="2" destOrd="0" parTransId="{53A1309C-1E33-45C9-80F4-97BFB2E20C5D}" sibTransId="{1E9131DC-928D-42AA-812B-CB01DF91390D}"/>
    <dgm:cxn modelId="{E1609626-A407-4CA2-BDB9-20792609BDE4}" type="presParOf" srcId="{763A00DC-E4DB-473C-9BE0-098F3729EB30}" destId="{4DDB43DC-DFD6-4CD0-A0E1-AEBC6B51D494}" srcOrd="0" destOrd="0" presId="urn:microsoft.com/office/officeart/2005/8/layout/vList2"/>
    <dgm:cxn modelId="{B682C91F-2981-4363-BC95-B7A050F4AA6F}" type="presParOf" srcId="{763A00DC-E4DB-473C-9BE0-098F3729EB30}" destId="{12C60137-3C1C-4D70-B19C-AF00424924B2}" srcOrd="1" destOrd="0" presId="urn:microsoft.com/office/officeart/2005/8/layout/vList2"/>
    <dgm:cxn modelId="{BA438C49-3F35-40F4-9809-292DC0A5168B}" type="presParOf" srcId="{763A00DC-E4DB-473C-9BE0-098F3729EB30}" destId="{38E26787-5BA3-41A2-8136-1BB03F673C2D}" srcOrd="2" destOrd="0" presId="urn:microsoft.com/office/officeart/2005/8/layout/vList2"/>
    <dgm:cxn modelId="{0EF11E26-AD8B-4924-AF4B-753D94AECB79}" type="presParOf" srcId="{763A00DC-E4DB-473C-9BE0-098F3729EB30}" destId="{41B2CB21-B25C-4A3A-A7FB-3140A4FBCEDC}" srcOrd="3" destOrd="0" presId="urn:microsoft.com/office/officeart/2005/8/layout/vList2"/>
    <dgm:cxn modelId="{5013285A-5291-4933-89C5-DF656329DB8E}" type="presParOf" srcId="{763A00DC-E4DB-473C-9BE0-098F3729EB30}" destId="{529CA82D-4881-432B-915D-CF90A255DFB6}" srcOrd="4" destOrd="0" presId="urn:microsoft.com/office/officeart/2005/8/layout/vList2"/>
    <dgm:cxn modelId="{D156EE86-1068-41EC-8619-5D90B850DEE0}" type="presParOf" srcId="{763A00DC-E4DB-473C-9BE0-098F3729EB30}" destId="{9FC9E49C-823B-4F41-9892-C1554A7F2C4F}" srcOrd="5" destOrd="0" presId="urn:microsoft.com/office/officeart/2005/8/layout/vList2"/>
    <dgm:cxn modelId="{2EEEA17D-9831-4BF3-9D35-8B537847A2E5}" type="presParOf" srcId="{763A00DC-E4DB-473C-9BE0-098F3729EB30}" destId="{41616135-034C-4BCB-B2C6-CF117FB0AB2C}" srcOrd="6" destOrd="0" presId="urn:microsoft.com/office/officeart/2005/8/layout/vList2"/>
    <dgm:cxn modelId="{FDC3010A-75C8-4BBB-A3D9-6A179FCBF6EF}" type="presParOf" srcId="{763A00DC-E4DB-473C-9BE0-098F3729EB30}" destId="{2D16271A-8ED7-4F83-8EC5-69209CDCE0FA}" srcOrd="7" destOrd="0" presId="urn:microsoft.com/office/officeart/2005/8/layout/vList2"/>
    <dgm:cxn modelId="{6E17725B-DF39-4DC7-BD72-20ED316B3152}" type="presParOf" srcId="{763A00DC-E4DB-473C-9BE0-098F3729EB30}" destId="{68113ABD-5D04-430F-A56C-24C054805805}" srcOrd="8" destOrd="0" presId="urn:microsoft.com/office/officeart/2005/8/layout/vList2"/>
    <dgm:cxn modelId="{65AC82F6-4343-40DE-B0D4-B44DE0AB054A}" type="presParOf" srcId="{763A00DC-E4DB-473C-9BE0-098F3729EB30}" destId="{6C15BE76-B946-4A87-B343-B1F137250C51}" srcOrd="9" destOrd="0" presId="urn:microsoft.com/office/officeart/2005/8/layout/vList2"/>
    <dgm:cxn modelId="{FE317DF6-A9CE-4056-8D69-56A93AF3A124}" type="presParOf" srcId="{763A00DC-E4DB-473C-9BE0-098F3729EB30}" destId="{7152BC29-A6C0-44D1-AA88-7345308D17C4}" srcOrd="10" destOrd="0" presId="urn:microsoft.com/office/officeart/2005/8/layout/vList2"/>
    <dgm:cxn modelId="{B41A5541-3CA1-47D7-9580-F2E00E03E14C}" type="presParOf" srcId="{763A00DC-E4DB-473C-9BE0-098F3729EB30}" destId="{CDF05D0A-60C4-4CE8-B3E5-57D725C7695A}" srcOrd="11" destOrd="0" presId="urn:microsoft.com/office/officeart/2005/8/layout/vList2"/>
    <dgm:cxn modelId="{A31A7F2A-FCCD-4E0C-B3A7-037524D55926}" type="presParOf" srcId="{763A00DC-E4DB-473C-9BE0-098F3729EB30}" destId="{D26CCDC9-68C9-4E5A-BE47-60FB920A4F31}" srcOrd="12" destOrd="0" presId="urn:microsoft.com/office/officeart/2005/8/layout/vList2"/>
    <dgm:cxn modelId="{2CDC1C06-3383-4C78-B0CC-7EA1CD5333B4}" type="presParOf" srcId="{763A00DC-E4DB-473C-9BE0-098F3729EB30}" destId="{ADF29074-266F-40A8-9D78-DA0F0A4D3B5E}" srcOrd="13" destOrd="0" presId="urn:microsoft.com/office/officeart/2005/8/layout/vList2"/>
    <dgm:cxn modelId="{AE382464-7330-43A3-8F3C-8D3E255AA878}" type="presParOf" srcId="{763A00DC-E4DB-473C-9BE0-098F3729EB30}" destId="{BF257165-BC7B-4029-9210-C7BD82900A14}" srcOrd="14" destOrd="0" presId="urn:microsoft.com/office/officeart/2005/8/layout/vList2"/>
    <dgm:cxn modelId="{CD119CC8-E2BB-4A6F-B637-AF0E010F889F}" type="presParOf" srcId="{763A00DC-E4DB-473C-9BE0-098F3729EB30}" destId="{9F6BEC7D-6759-4215-AA0E-01646FEC2155}" srcOrd="15" destOrd="0" presId="urn:microsoft.com/office/officeart/2005/8/layout/vList2"/>
    <dgm:cxn modelId="{7FEC83F7-08A4-48E4-AA0C-1732D1BB89D3}" type="presParOf" srcId="{763A00DC-E4DB-473C-9BE0-098F3729EB30}" destId="{95737307-B42A-4725-B06C-59552C01C3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FF426-3FEC-4B6E-B354-FA10F90B5E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4413BE-9DBC-4A28-8578-8EECB6757216}">
      <dgm:prSet/>
      <dgm:spPr/>
      <dgm:t>
        <a:bodyPr/>
        <a:lstStyle/>
        <a:p>
          <a:pPr rtl="0"/>
          <a:r>
            <a:rPr lang="en-US" dirty="0"/>
            <a:t>- Benefits to organizations: Integration with existing water heaters, providing added value to customers.</a:t>
          </a:r>
        </a:p>
      </dgm:t>
    </dgm:pt>
    <dgm:pt modelId="{F14DC858-A5DB-4776-8645-2BB08FBB08CF}" type="parTrans" cxnId="{634688C0-77F2-4E9E-8E5B-E8DD020EDCFC}">
      <dgm:prSet/>
      <dgm:spPr/>
      <dgm:t>
        <a:bodyPr/>
        <a:lstStyle/>
        <a:p>
          <a:endParaRPr lang="en-US"/>
        </a:p>
      </dgm:t>
    </dgm:pt>
    <dgm:pt modelId="{4D7C2E34-7EEE-4555-9AE7-9CD0CFC3DD51}" type="sibTrans" cxnId="{634688C0-77F2-4E9E-8E5B-E8DD020EDCFC}">
      <dgm:prSet/>
      <dgm:spPr/>
      <dgm:t>
        <a:bodyPr/>
        <a:lstStyle/>
        <a:p>
          <a:endParaRPr lang="en-US"/>
        </a:p>
      </dgm:t>
    </dgm:pt>
    <dgm:pt modelId="{961EA481-3359-4757-B9BE-04279E624D4A}">
      <dgm:prSet/>
      <dgm:spPr/>
      <dgm:t>
        <a:bodyPr/>
        <a:lstStyle/>
        <a:p>
          <a:pPr rtl="0"/>
          <a:r>
            <a:rPr lang="en-US" dirty="0"/>
            <a:t>- Benefits to customers: A simple solution for managing water heaters from anywhere, regardless of the manufacturer.</a:t>
          </a:r>
        </a:p>
      </dgm:t>
    </dgm:pt>
    <dgm:pt modelId="{18F5E083-09F9-47EF-B7A8-92F9C913F128}" type="parTrans" cxnId="{B47B2D48-3127-4FCD-BA56-825B4BEA7280}">
      <dgm:prSet/>
      <dgm:spPr/>
      <dgm:t>
        <a:bodyPr/>
        <a:lstStyle/>
        <a:p>
          <a:endParaRPr lang="en-US"/>
        </a:p>
      </dgm:t>
    </dgm:pt>
    <dgm:pt modelId="{73EC07BD-D985-47D6-9418-6B95D3CCB348}" type="sibTrans" cxnId="{B47B2D48-3127-4FCD-BA56-825B4BEA7280}">
      <dgm:prSet/>
      <dgm:spPr/>
      <dgm:t>
        <a:bodyPr/>
        <a:lstStyle/>
        <a:p>
          <a:endParaRPr lang="en-US"/>
        </a:p>
      </dgm:t>
    </dgm:pt>
    <dgm:pt modelId="{99699312-3E88-43E8-A2F6-E9CF2DB87E81}">
      <dgm:prSet/>
      <dgm:spPr/>
      <dgm:t>
        <a:bodyPr/>
        <a:lstStyle/>
        <a:p>
          <a:pPr rtl="0"/>
          <a:r>
            <a:rPr lang="en-US" dirty="0"/>
            <a:t>- Market impact: Encourages the adoption of smart water heaters and improves customer and manufacturer satisfaction.</a:t>
          </a:r>
        </a:p>
      </dgm:t>
    </dgm:pt>
    <dgm:pt modelId="{983C9BF5-713B-4028-9CEA-F8E143419C91}" type="parTrans" cxnId="{68D4C52C-9291-48AB-AB5E-53B9AEF11B38}">
      <dgm:prSet/>
      <dgm:spPr/>
      <dgm:t>
        <a:bodyPr/>
        <a:lstStyle/>
        <a:p>
          <a:endParaRPr lang="en-US"/>
        </a:p>
      </dgm:t>
    </dgm:pt>
    <dgm:pt modelId="{A78A3D33-1873-49DF-BFE7-C13B97E83DCB}" type="sibTrans" cxnId="{68D4C52C-9291-48AB-AB5E-53B9AEF11B38}">
      <dgm:prSet/>
      <dgm:spPr/>
      <dgm:t>
        <a:bodyPr/>
        <a:lstStyle/>
        <a:p>
          <a:endParaRPr lang="en-US"/>
        </a:p>
      </dgm:t>
    </dgm:pt>
    <dgm:pt modelId="{5137D002-8F5D-43DA-BF12-2D56E5FA310A}" type="pres">
      <dgm:prSet presAssocID="{A11FF426-3FEC-4B6E-B354-FA10F90B5E74}" presName="root" presStyleCnt="0">
        <dgm:presLayoutVars>
          <dgm:dir/>
          <dgm:resizeHandles val="exact"/>
        </dgm:presLayoutVars>
      </dgm:prSet>
      <dgm:spPr/>
    </dgm:pt>
    <dgm:pt modelId="{AF86C50D-66E0-42EF-9366-AF91F7F72EFE}" type="pres">
      <dgm:prSet presAssocID="{774413BE-9DBC-4A28-8578-8EECB6757216}" presName="compNode" presStyleCnt="0"/>
      <dgm:spPr/>
    </dgm:pt>
    <dgm:pt modelId="{C3C108E2-1DF2-46F7-A28D-0BBCF3833FD3}" type="pres">
      <dgm:prSet presAssocID="{774413BE-9DBC-4A28-8578-8EECB6757216}" presName="bgRect" presStyleLbl="bgShp" presStyleIdx="0" presStyleCnt="3"/>
      <dgm:spPr/>
    </dgm:pt>
    <dgm:pt modelId="{53FE782F-4B9A-4F9B-84C6-2544459CCF7C}" type="pres">
      <dgm:prSet presAssocID="{774413BE-9DBC-4A28-8578-8EECB67572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לחיים"/>
        </a:ext>
      </dgm:extLst>
    </dgm:pt>
    <dgm:pt modelId="{EF83D40D-5033-4294-AAF0-B14121038075}" type="pres">
      <dgm:prSet presAssocID="{774413BE-9DBC-4A28-8578-8EECB6757216}" presName="spaceRect" presStyleCnt="0"/>
      <dgm:spPr/>
    </dgm:pt>
    <dgm:pt modelId="{241C8269-42E1-45E3-91BA-5675C6C8B116}" type="pres">
      <dgm:prSet presAssocID="{774413BE-9DBC-4A28-8578-8EECB6757216}" presName="parTx" presStyleLbl="revTx" presStyleIdx="0" presStyleCnt="3">
        <dgm:presLayoutVars>
          <dgm:chMax val="0"/>
          <dgm:chPref val="0"/>
        </dgm:presLayoutVars>
      </dgm:prSet>
      <dgm:spPr/>
    </dgm:pt>
    <dgm:pt modelId="{46BB3BEF-404B-4224-9FF3-985E6A5065D7}" type="pres">
      <dgm:prSet presAssocID="{4D7C2E34-7EEE-4555-9AE7-9CD0CFC3DD51}" presName="sibTrans" presStyleCnt="0"/>
      <dgm:spPr/>
    </dgm:pt>
    <dgm:pt modelId="{E6E85B52-3680-4B4A-AB5F-9D165480DBE8}" type="pres">
      <dgm:prSet presAssocID="{961EA481-3359-4757-B9BE-04279E624D4A}" presName="compNode" presStyleCnt="0"/>
      <dgm:spPr/>
    </dgm:pt>
    <dgm:pt modelId="{FA6C744C-39E6-47BB-A497-A111E16CAC60}" type="pres">
      <dgm:prSet presAssocID="{961EA481-3359-4757-B9BE-04279E624D4A}" presName="bgRect" presStyleLbl="bgShp" presStyleIdx="1" presStyleCnt="3"/>
      <dgm:spPr/>
    </dgm:pt>
    <dgm:pt modelId="{A7C91380-7532-4F69-8FF0-59C88FB663F4}" type="pres">
      <dgm:prSet presAssocID="{961EA481-3359-4757-B9BE-04279E624D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אש"/>
        </a:ext>
      </dgm:extLst>
    </dgm:pt>
    <dgm:pt modelId="{0A45BD6A-0531-44A9-896F-90AE5F25096B}" type="pres">
      <dgm:prSet presAssocID="{961EA481-3359-4757-B9BE-04279E624D4A}" presName="spaceRect" presStyleCnt="0"/>
      <dgm:spPr/>
    </dgm:pt>
    <dgm:pt modelId="{DDED59A8-E451-4B3B-8B8F-51FC8926664B}" type="pres">
      <dgm:prSet presAssocID="{961EA481-3359-4757-B9BE-04279E624D4A}" presName="parTx" presStyleLbl="revTx" presStyleIdx="1" presStyleCnt="3">
        <dgm:presLayoutVars>
          <dgm:chMax val="0"/>
          <dgm:chPref val="0"/>
        </dgm:presLayoutVars>
      </dgm:prSet>
      <dgm:spPr/>
    </dgm:pt>
    <dgm:pt modelId="{AABFCDF9-AB1E-4E51-AA4D-3379AED5E624}" type="pres">
      <dgm:prSet presAssocID="{73EC07BD-D985-47D6-9418-6B95D3CCB348}" presName="sibTrans" presStyleCnt="0"/>
      <dgm:spPr/>
    </dgm:pt>
    <dgm:pt modelId="{408A5BE3-768E-44C9-B50D-CBDB83147A0F}" type="pres">
      <dgm:prSet presAssocID="{99699312-3E88-43E8-A2F6-E9CF2DB87E81}" presName="compNode" presStyleCnt="0"/>
      <dgm:spPr/>
    </dgm:pt>
    <dgm:pt modelId="{42A185A6-781F-4A1A-BDFA-5D45CF671328}" type="pres">
      <dgm:prSet presAssocID="{99699312-3E88-43E8-A2F6-E9CF2DB87E81}" presName="bgRect" presStyleLbl="bgShp" presStyleIdx="2" presStyleCnt="3"/>
      <dgm:spPr/>
    </dgm:pt>
    <dgm:pt modelId="{26765DB1-3D7B-4365-B3CE-46605494421D}" type="pres">
      <dgm:prSet presAssocID="{99699312-3E88-43E8-A2F6-E9CF2DB87E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קיימות"/>
        </a:ext>
      </dgm:extLst>
    </dgm:pt>
    <dgm:pt modelId="{7BCFDE7A-70E8-447E-9F8C-09512929FAF2}" type="pres">
      <dgm:prSet presAssocID="{99699312-3E88-43E8-A2F6-E9CF2DB87E81}" presName="spaceRect" presStyleCnt="0"/>
      <dgm:spPr/>
    </dgm:pt>
    <dgm:pt modelId="{67C86123-B2F2-4A08-ABF1-E76216464A58}" type="pres">
      <dgm:prSet presAssocID="{99699312-3E88-43E8-A2F6-E9CF2DB87E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5DD116-39D4-4D63-8905-AAD9DD7BBAB3}" type="presOf" srcId="{99699312-3E88-43E8-A2F6-E9CF2DB87E81}" destId="{67C86123-B2F2-4A08-ABF1-E76216464A58}" srcOrd="0" destOrd="0" presId="urn:microsoft.com/office/officeart/2018/2/layout/IconVerticalSolidList"/>
    <dgm:cxn modelId="{5F3CD523-81BD-4445-A0B9-D576099B402B}" type="presOf" srcId="{A11FF426-3FEC-4B6E-B354-FA10F90B5E74}" destId="{5137D002-8F5D-43DA-BF12-2D56E5FA310A}" srcOrd="0" destOrd="0" presId="urn:microsoft.com/office/officeart/2018/2/layout/IconVerticalSolidList"/>
    <dgm:cxn modelId="{68D4C52C-9291-48AB-AB5E-53B9AEF11B38}" srcId="{A11FF426-3FEC-4B6E-B354-FA10F90B5E74}" destId="{99699312-3E88-43E8-A2F6-E9CF2DB87E81}" srcOrd="2" destOrd="0" parTransId="{983C9BF5-713B-4028-9CEA-F8E143419C91}" sibTransId="{A78A3D33-1873-49DF-BFE7-C13B97E83DCB}"/>
    <dgm:cxn modelId="{B47B2D48-3127-4FCD-BA56-825B4BEA7280}" srcId="{A11FF426-3FEC-4B6E-B354-FA10F90B5E74}" destId="{961EA481-3359-4757-B9BE-04279E624D4A}" srcOrd="1" destOrd="0" parTransId="{18F5E083-09F9-47EF-B7A8-92F9C913F128}" sibTransId="{73EC07BD-D985-47D6-9418-6B95D3CCB348}"/>
    <dgm:cxn modelId="{39338675-AB65-43ED-B9BC-6CBBFFA6C0E9}" type="presOf" srcId="{961EA481-3359-4757-B9BE-04279E624D4A}" destId="{DDED59A8-E451-4B3B-8B8F-51FC8926664B}" srcOrd="0" destOrd="0" presId="urn:microsoft.com/office/officeart/2018/2/layout/IconVerticalSolidList"/>
    <dgm:cxn modelId="{634688C0-77F2-4E9E-8E5B-E8DD020EDCFC}" srcId="{A11FF426-3FEC-4B6E-B354-FA10F90B5E74}" destId="{774413BE-9DBC-4A28-8578-8EECB6757216}" srcOrd="0" destOrd="0" parTransId="{F14DC858-A5DB-4776-8645-2BB08FBB08CF}" sibTransId="{4D7C2E34-7EEE-4555-9AE7-9CD0CFC3DD51}"/>
    <dgm:cxn modelId="{4CE467CB-FF59-4A92-BDDA-8383E0723FBE}" type="presOf" srcId="{774413BE-9DBC-4A28-8578-8EECB6757216}" destId="{241C8269-42E1-45E3-91BA-5675C6C8B116}" srcOrd="0" destOrd="0" presId="urn:microsoft.com/office/officeart/2018/2/layout/IconVerticalSolidList"/>
    <dgm:cxn modelId="{153B93F5-4C43-4903-A4DB-6CF5567F29DC}" type="presParOf" srcId="{5137D002-8F5D-43DA-BF12-2D56E5FA310A}" destId="{AF86C50D-66E0-42EF-9366-AF91F7F72EFE}" srcOrd="0" destOrd="0" presId="urn:microsoft.com/office/officeart/2018/2/layout/IconVerticalSolidList"/>
    <dgm:cxn modelId="{A80348EE-E36F-4293-A50F-ED66B7C5663A}" type="presParOf" srcId="{AF86C50D-66E0-42EF-9366-AF91F7F72EFE}" destId="{C3C108E2-1DF2-46F7-A28D-0BBCF3833FD3}" srcOrd="0" destOrd="0" presId="urn:microsoft.com/office/officeart/2018/2/layout/IconVerticalSolidList"/>
    <dgm:cxn modelId="{F5D67FAA-0690-46F8-B0F2-3585A7B7C7B3}" type="presParOf" srcId="{AF86C50D-66E0-42EF-9366-AF91F7F72EFE}" destId="{53FE782F-4B9A-4F9B-84C6-2544459CCF7C}" srcOrd="1" destOrd="0" presId="urn:microsoft.com/office/officeart/2018/2/layout/IconVerticalSolidList"/>
    <dgm:cxn modelId="{FC84A3CB-0026-4147-81F4-0EA1F26BC070}" type="presParOf" srcId="{AF86C50D-66E0-42EF-9366-AF91F7F72EFE}" destId="{EF83D40D-5033-4294-AAF0-B14121038075}" srcOrd="2" destOrd="0" presId="urn:microsoft.com/office/officeart/2018/2/layout/IconVerticalSolidList"/>
    <dgm:cxn modelId="{55C8EA98-44D2-4EF0-B59E-F5C717A3131B}" type="presParOf" srcId="{AF86C50D-66E0-42EF-9366-AF91F7F72EFE}" destId="{241C8269-42E1-45E3-91BA-5675C6C8B116}" srcOrd="3" destOrd="0" presId="urn:microsoft.com/office/officeart/2018/2/layout/IconVerticalSolidList"/>
    <dgm:cxn modelId="{16755889-3CA5-41EF-B919-D0896AC88FA0}" type="presParOf" srcId="{5137D002-8F5D-43DA-BF12-2D56E5FA310A}" destId="{46BB3BEF-404B-4224-9FF3-985E6A5065D7}" srcOrd="1" destOrd="0" presId="urn:microsoft.com/office/officeart/2018/2/layout/IconVerticalSolidList"/>
    <dgm:cxn modelId="{EA362728-1B9F-40E3-92EE-54B0DE5B7325}" type="presParOf" srcId="{5137D002-8F5D-43DA-BF12-2D56E5FA310A}" destId="{E6E85B52-3680-4B4A-AB5F-9D165480DBE8}" srcOrd="2" destOrd="0" presId="urn:microsoft.com/office/officeart/2018/2/layout/IconVerticalSolidList"/>
    <dgm:cxn modelId="{77B0E470-D02E-4F4D-BBB6-D8CA541AD62A}" type="presParOf" srcId="{E6E85B52-3680-4B4A-AB5F-9D165480DBE8}" destId="{FA6C744C-39E6-47BB-A497-A111E16CAC60}" srcOrd="0" destOrd="0" presId="urn:microsoft.com/office/officeart/2018/2/layout/IconVerticalSolidList"/>
    <dgm:cxn modelId="{76353BB4-DFEC-45B2-B882-40F14DF8EB2A}" type="presParOf" srcId="{E6E85B52-3680-4B4A-AB5F-9D165480DBE8}" destId="{A7C91380-7532-4F69-8FF0-59C88FB663F4}" srcOrd="1" destOrd="0" presId="urn:microsoft.com/office/officeart/2018/2/layout/IconVerticalSolidList"/>
    <dgm:cxn modelId="{D0D60FAA-38A0-4A06-91A7-E6F8DE8CCA84}" type="presParOf" srcId="{E6E85B52-3680-4B4A-AB5F-9D165480DBE8}" destId="{0A45BD6A-0531-44A9-896F-90AE5F25096B}" srcOrd="2" destOrd="0" presId="urn:microsoft.com/office/officeart/2018/2/layout/IconVerticalSolidList"/>
    <dgm:cxn modelId="{5172E351-A446-48D1-A599-3B6F0CFB43F3}" type="presParOf" srcId="{E6E85B52-3680-4B4A-AB5F-9D165480DBE8}" destId="{DDED59A8-E451-4B3B-8B8F-51FC8926664B}" srcOrd="3" destOrd="0" presId="urn:microsoft.com/office/officeart/2018/2/layout/IconVerticalSolidList"/>
    <dgm:cxn modelId="{8ACD2D1C-1840-4809-8FBA-7BDD0D3D005A}" type="presParOf" srcId="{5137D002-8F5D-43DA-BF12-2D56E5FA310A}" destId="{AABFCDF9-AB1E-4E51-AA4D-3379AED5E624}" srcOrd="3" destOrd="0" presId="urn:microsoft.com/office/officeart/2018/2/layout/IconVerticalSolidList"/>
    <dgm:cxn modelId="{06A3A02E-99A0-4D65-92D3-B725AC3E74F5}" type="presParOf" srcId="{5137D002-8F5D-43DA-BF12-2D56E5FA310A}" destId="{408A5BE3-768E-44C9-B50D-CBDB83147A0F}" srcOrd="4" destOrd="0" presId="urn:microsoft.com/office/officeart/2018/2/layout/IconVerticalSolidList"/>
    <dgm:cxn modelId="{9B31676C-D9B1-429A-B0D8-54E2A7F13306}" type="presParOf" srcId="{408A5BE3-768E-44C9-B50D-CBDB83147A0F}" destId="{42A185A6-781F-4A1A-BDFA-5D45CF671328}" srcOrd="0" destOrd="0" presId="urn:microsoft.com/office/officeart/2018/2/layout/IconVerticalSolidList"/>
    <dgm:cxn modelId="{D32D9070-6486-46C3-89A4-72A4C3281F34}" type="presParOf" srcId="{408A5BE3-768E-44C9-B50D-CBDB83147A0F}" destId="{26765DB1-3D7B-4365-B3CE-46605494421D}" srcOrd="1" destOrd="0" presId="urn:microsoft.com/office/officeart/2018/2/layout/IconVerticalSolidList"/>
    <dgm:cxn modelId="{10C0F627-6B90-438B-91BA-DDFC4C662066}" type="presParOf" srcId="{408A5BE3-768E-44C9-B50D-CBDB83147A0F}" destId="{7BCFDE7A-70E8-447E-9F8C-09512929FAF2}" srcOrd="2" destOrd="0" presId="urn:microsoft.com/office/officeart/2018/2/layout/IconVerticalSolidList"/>
    <dgm:cxn modelId="{8F30BD6E-5F2A-433A-B1FB-E750FB9B5B75}" type="presParOf" srcId="{408A5BE3-768E-44C9-B50D-CBDB83147A0F}" destId="{67C86123-B2F2-4A08-ABF1-E76216464A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61577-68CB-4D5B-9AA3-F8D06B07480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249F57-F902-4C43-8EFC-AEEE7B8DCB13}">
      <dgm:prSet/>
      <dgm:spPr/>
      <dgm:t>
        <a:bodyPr/>
        <a:lstStyle/>
        <a:p>
          <a:r>
            <a:rPr lang="en-US"/>
            <a:t>Marketing companies: Will benefit from product promotion and market integration.</a:t>
          </a:r>
        </a:p>
      </dgm:t>
    </dgm:pt>
    <dgm:pt modelId="{1A64E4B0-3460-4C83-B8A4-238F55C893FE}" type="parTrans" cxnId="{84B2369B-5472-4A4B-A4F2-9FB0C0401A95}">
      <dgm:prSet/>
      <dgm:spPr/>
      <dgm:t>
        <a:bodyPr/>
        <a:lstStyle/>
        <a:p>
          <a:endParaRPr lang="en-US"/>
        </a:p>
      </dgm:t>
    </dgm:pt>
    <dgm:pt modelId="{44571221-4362-4A00-87C0-75C84BAD2F00}" type="sibTrans" cxnId="{84B2369B-5472-4A4B-A4F2-9FB0C0401A95}">
      <dgm:prSet/>
      <dgm:spPr/>
      <dgm:t>
        <a:bodyPr/>
        <a:lstStyle/>
        <a:p>
          <a:endParaRPr lang="en-US"/>
        </a:p>
      </dgm:t>
    </dgm:pt>
    <dgm:pt modelId="{A9C0C275-9FFE-4CA8-8CAE-FD04D243E3D1}">
      <dgm:prSet/>
      <dgm:spPr/>
      <dgm:t>
        <a:bodyPr/>
        <a:lstStyle/>
        <a:p>
          <a:r>
            <a:rPr lang="en-US"/>
            <a:t>Private households: Water heaters are an essential appliance in almost every home in Israel.</a:t>
          </a:r>
        </a:p>
      </dgm:t>
    </dgm:pt>
    <dgm:pt modelId="{240D8B11-D973-4BBD-8390-464C518377E7}" type="parTrans" cxnId="{A1EFA042-530D-4E49-A461-3B60A1B81C08}">
      <dgm:prSet/>
      <dgm:spPr/>
      <dgm:t>
        <a:bodyPr/>
        <a:lstStyle/>
        <a:p>
          <a:endParaRPr lang="en-US"/>
        </a:p>
      </dgm:t>
    </dgm:pt>
    <dgm:pt modelId="{67AC2CF6-847C-463E-81CA-EE54BE1E491D}" type="sibTrans" cxnId="{A1EFA042-530D-4E49-A461-3B60A1B81C08}">
      <dgm:prSet/>
      <dgm:spPr/>
      <dgm:t>
        <a:bodyPr/>
        <a:lstStyle/>
        <a:p>
          <a:endParaRPr lang="en-US"/>
        </a:p>
      </dgm:t>
    </dgm:pt>
    <dgm:pt modelId="{666B2A0D-A2D8-425B-8C12-F58418DB4988}">
      <dgm:prSet/>
      <dgm:spPr/>
      <dgm:t>
        <a:bodyPr/>
        <a:lstStyle/>
        <a:p>
          <a:r>
            <a:rPr lang="en-US"/>
            <a:t>Manufacturers: The system is expected to generate high demand and provide a cost-effective solution.</a:t>
          </a:r>
        </a:p>
      </dgm:t>
    </dgm:pt>
    <dgm:pt modelId="{9ED08E50-0833-4918-A9B2-312B775A91FF}" type="parTrans" cxnId="{F112D288-9CC3-44CF-8AD8-05DA3F80FE8B}">
      <dgm:prSet/>
      <dgm:spPr/>
      <dgm:t>
        <a:bodyPr/>
        <a:lstStyle/>
        <a:p>
          <a:endParaRPr lang="en-US"/>
        </a:p>
      </dgm:t>
    </dgm:pt>
    <dgm:pt modelId="{9A410419-CF57-4CD1-8360-8841A83D2D95}" type="sibTrans" cxnId="{F112D288-9CC3-44CF-8AD8-05DA3F80FE8B}">
      <dgm:prSet/>
      <dgm:spPr/>
      <dgm:t>
        <a:bodyPr/>
        <a:lstStyle/>
        <a:p>
          <a:endParaRPr lang="en-US"/>
        </a:p>
      </dgm:t>
    </dgm:pt>
    <dgm:pt modelId="{642807D6-9478-4801-990F-2DD3844DD6E6}" type="pres">
      <dgm:prSet presAssocID="{2EF61577-68CB-4D5B-9AA3-F8D06B074800}" presName="root" presStyleCnt="0">
        <dgm:presLayoutVars>
          <dgm:dir/>
          <dgm:resizeHandles val="exact"/>
        </dgm:presLayoutVars>
      </dgm:prSet>
      <dgm:spPr/>
    </dgm:pt>
    <dgm:pt modelId="{24AE3C7F-D9AE-4F0C-8EF8-BE8E8E84B779}" type="pres">
      <dgm:prSet presAssocID="{BA249F57-F902-4C43-8EFC-AEEE7B8DCB13}" presName="compNode" presStyleCnt="0"/>
      <dgm:spPr/>
    </dgm:pt>
    <dgm:pt modelId="{88CA1666-2FEA-4889-A13C-EBA0CCAF62BE}" type="pres">
      <dgm:prSet presAssocID="{BA249F57-F902-4C43-8EFC-AEEE7B8DCB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פרסום"/>
        </a:ext>
      </dgm:extLst>
    </dgm:pt>
    <dgm:pt modelId="{69D9B2CE-FDC8-438F-A871-BA3C51164B3C}" type="pres">
      <dgm:prSet presAssocID="{BA249F57-F902-4C43-8EFC-AEEE7B8DCB13}" presName="spaceRect" presStyleCnt="0"/>
      <dgm:spPr/>
    </dgm:pt>
    <dgm:pt modelId="{394F2D8A-731A-40AC-90B8-8A9A829077FB}" type="pres">
      <dgm:prSet presAssocID="{BA249F57-F902-4C43-8EFC-AEEE7B8DCB13}" presName="textRect" presStyleLbl="revTx" presStyleIdx="0" presStyleCnt="3">
        <dgm:presLayoutVars>
          <dgm:chMax val="1"/>
          <dgm:chPref val="1"/>
        </dgm:presLayoutVars>
      </dgm:prSet>
      <dgm:spPr/>
    </dgm:pt>
    <dgm:pt modelId="{A9CBC518-1843-4512-AA53-59FF4A30C0D6}" type="pres">
      <dgm:prSet presAssocID="{44571221-4362-4A00-87C0-75C84BAD2F00}" presName="sibTrans" presStyleCnt="0"/>
      <dgm:spPr/>
    </dgm:pt>
    <dgm:pt modelId="{BC2A8097-1225-4F70-AAD1-6858E20A6B73}" type="pres">
      <dgm:prSet presAssocID="{A9C0C275-9FFE-4CA8-8CAE-FD04D243E3D1}" presName="compNode" presStyleCnt="0"/>
      <dgm:spPr/>
    </dgm:pt>
    <dgm:pt modelId="{BCAD24D6-F259-4747-8431-8FA1FB6B035A}" type="pres">
      <dgm:prSet presAssocID="{A9C0C275-9FFE-4CA8-8CAE-FD04D243E3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יור"/>
        </a:ext>
      </dgm:extLst>
    </dgm:pt>
    <dgm:pt modelId="{88550EB1-4925-4A1B-BA91-BB286788D675}" type="pres">
      <dgm:prSet presAssocID="{A9C0C275-9FFE-4CA8-8CAE-FD04D243E3D1}" presName="spaceRect" presStyleCnt="0"/>
      <dgm:spPr/>
    </dgm:pt>
    <dgm:pt modelId="{79B90469-7BE0-4500-A134-7B690183993C}" type="pres">
      <dgm:prSet presAssocID="{A9C0C275-9FFE-4CA8-8CAE-FD04D243E3D1}" presName="textRect" presStyleLbl="revTx" presStyleIdx="1" presStyleCnt="3">
        <dgm:presLayoutVars>
          <dgm:chMax val="1"/>
          <dgm:chPref val="1"/>
        </dgm:presLayoutVars>
      </dgm:prSet>
      <dgm:spPr/>
    </dgm:pt>
    <dgm:pt modelId="{0A404FBA-6CAB-4C50-88E0-06C5C6A62B9B}" type="pres">
      <dgm:prSet presAssocID="{67AC2CF6-847C-463E-81CA-EE54BE1E491D}" presName="sibTrans" presStyleCnt="0"/>
      <dgm:spPr/>
    </dgm:pt>
    <dgm:pt modelId="{86683882-F2BC-4C0E-8DD4-143E70587C4A}" type="pres">
      <dgm:prSet presAssocID="{666B2A0D-A2D8-425B-8C12-F58418DB4988}" presName="compNode" presStyleCnt="0"/>
      <dgm:spPr/>
    </dgm:pt>
    <dgm:pt modelId="{EFC16FFE-010C-4B22-8B68-69751CAA8686}" type="pres">
      <dgm:prSet presAssocID="{666B2A0D-A2D8-425B-8C12-F58418DB4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על"/>
        </a:ext>
      </dgm:extLst>
    </dgm:pt>
    <dgm:pt modelId="{184BC933-071C-449F-A2D1-F1CE4C27AB65}" type="pres">
      <dgm:prSet presAssocID="{666B2A0D-A2D8-425B-8C12-F58418DB4988}" presName="spaceRect" presStyleCnt="0"/>
      <dgm:spPr/>
    </dgm:pt>
    <dgm:pt modelId="{D62A75D6-DB21-494F-A38A-2EF34DF9944A}" type="pres">
      <dgm:prSet presAssocID="{666B2A0D-A2D8-425B-8C12-F58418DB49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EFA042-530D-4E49-A461-3B60A1B81C08}" srcId="{2EF61577-68CB-4D5B-9AA3-F8D06B074800}" destId="{A9C0C275-9FFE-4CA8-8CAE-FD04D243E3D1}" srcOrd="1" destOrd="0" parTransId="{240D8B11-D973-4BBD-8390-464C518377E7}" sibTransId="{67AC2CF6-847C-463E-81CA-EE54BE1E491D}"/>
    <dgm:cxn modelId="{34F21B5A-FA2F-46F7-B54C-B7AA0FC3E214}" type="presOf" srcId="{2EF61577-68CB-4D5B-9AA3-F8D06B074800}" destId="{642807D6-9478-4801-990F-2DD3844DD6E6}" srcOrd="0" destOrd="0" presId="urn:microsoft.com/office/officeart/2018/2/layout/IconLabelList"/>
    <dgm:cxn modelId="{F112D288-9CC3-44CF-8AD8-05DA3F80FE8B}" srcId="{2EF61577-68CB-4D5B-9AA3-F8D06B074800}" destId="{666B2A0D-A2D8-425B-8C12-F58418DB4988}" srcOrd="2" destOrd="0" parTransId="{9ED08E50-0833-4918-A9B2-312B775A91FF}" sibTransId="{9A410419-CF57-4CD1-8360-8841A83D2D95}"/>
    <dgm:cxn modelId="{84B2369B-5472-4A4B-A4F2-9FB0C0401A95}" srcId="{2EF61577-68CB-4D5B-9AA3-F8D06B074800}" destId="{BA249F57-F902-4C43-8EFC-AEEE7B8DCB13}" srcOrd="0" destOrd="0" parTransId="{1A64E4B0-3460-4C83-B8A4-238F55C893FE}" sibTransId="{44571221-4362-4A00-87C0-75C84BAD2F00}"/>
    <dgm:cxn modelId="{C5BB33DB-4811-4063-BE32-74AA2AF4DCA0}" type="presOf" srcId="{BA249F57-F902-4C43-8EFC-AEEE7B8DCB13}" destId="{394F2D8A-731A-40AC-90B8-8A9A829077FB}" srcOrd="0" destOrd="0" presId="urn:microsoft.com/office/officeart/2018/2/layout/IconLabelList"/>
    <dgm:cxn modelId="{A94856E1-1574-4F52-BC66-A885FE062BAA}" type="presOf" srcId="{666B2A0D-A2D8-425B-8C12-F58418DB4988}" destId="{D62A75D6-DB21-494F-A38A-2EF34DF9944A}" srcOrd="0" destOrd="0" presId="urn:microsoft.com/office/officeart/2018/2/layout/IconLabelList"/>
    <dgm:cxn modelId="{87B269F0-96D7-4651-94D4-0BBA4CC1AF19}" type="presOf" srcId="{A9C0C275-9FFE-4CA8-8CAE-FD04D243E3D1}" destId="{79B90469-7BE0-4500-A134-7B690183993C}" srcOrd="0" destOrd="0" presId="urn:microsoft.com/office/officeart/2018/2/layout/IconLabelList"/>
    <dgm:cxn modelId="{86AC580F-68CC-4EC9-99AB-2D358781E9F7}" type="presParOf" srcId="{642807D6-9478-4801-990F-2DD3844DD6E6}" destId="{24AE3C7F-D9AE-4F0C-8EF8-BE8E8E84B779}" srcOrd="0" destOrd="0" presId="urn:microsoft.com/office/officeart/2018/2/layout/IconLabelList"/>
    <dgm:cxn modelId="{EA7AC3F2-7573-48DE-9DE7-7442701063CA}" type="presParOf" srcId="{24AE3C7F-D9AE-4F0C-8EF8-BE8E8E84B779}" destId="{88CA1666-2FEA-4889-A13C-EBA0CCAF62BE}" srcOrd="0" destOrd="0" presId="urn:microsoft.com/office/officeart/2018/2/layout/IconLabelList"/>
    <dgm:cxn modelId="{6CDE8C4C-21BC-4387-BD3F-6C39BDC87F22}" type="presParOf" srcId="{24AE3C7F-D9AE-4F0C-8EF8-BE8E8E84B779}" destId="{69D9B2CE-FDC8-438F-A871-BA3C51164B3C}" srcOrd="1" destOrd="0" presId="urn:microsoft.com/office/officeart/2018/2/layout/IconLabelList"/>
    <dgm:cxn modelId="{D6F04C19-3319-4152-84C3-8DED15CD0F91}" type="presParOf" srcId="{24AE3C7F-D9AE-4F0C-8EF8-BE8E8E84B779}" destId="{394F2D8A-731A-40AC-90B8-8A9A829077FB}" srcOrd="2" destOrd="0" presId="urn:microsoft.com/office/officeart/2018/2/layout/IconLabelList"/>
    <dgm:cxn modelId="{1EBCDC5C-039B-40B9-9A2E-A51BCA9853C4}" type="presParOf" srcId="{642807D6-9478-4801-990F-2DD3844DD6E6}" destId="{A9CBC518-1843-4512-AA53-59FF4A30C0D6}" srcOrd="1" destOrd="0" presId="urn:microsoft.com/office/officeart/2018/2/layout/IconLabelList"/>
    <dgm:cxn modelId="{0DA70CB1-364E-4D1D-851A-37EEB9066BB5}" type="presParOf" srcId="{642807D6-9478-4801-990F-2DD3844DD6E6}" destId="{BC2A8097-1225-4F70-AAD1-6858E20A6B73}" srcOrd="2" destOrd="0" presId="urn:microsoft.com/office/officeart/2018/2/layout/IconLabelList"/>
    <dgm:cxn modelId="{565964FA-FD9D-4758-8C3C-9CC917968901}" type="presParOf" srcId="{BC2A8097-1225-4F70-AAD1-6858E20A6B73}" destId="{BCAD24D6-F259-4747-8431-8FA1FB6B035A}" srcOrd="0" destOrd="0" presId="urn:microsoft.com/office/officeart/2018/2/layout/IconLabelList"/>
    <dgm:cxn modelId="{9BD59A48-98F4-4D8A-B2D1-1E9A849E5430}" type="presParOf" srcId="{BC2A8097-1225-4F70-AAD1-6858E20A6B73}" destId="{88550EB1-4925-4A1B-BA91-BB286788D675}" srcOrd="1" destOrd="0" presId="urn:microsoft.com/office/officeart/2018/2/layout/IconLabelList"/>
    <dgm:cxn modelId="{E2A6641C-7448-49DE-B581-6DB836C6317A}" type="presParOf" srcId="{BC2A8097-1225-4F70-AAD1-6858E20A6B73}" destId="{79B90469-7BE0-4500-A134-7B690183993C}" srcOrd="2" destOrd="0" presId="urn:microsoft.com/office/officeart/2018/2/layout/IconLabelList"/>
    <dgm:cxn modelId="{DD25C070-9912-400B-A8E7-6C15D8A84DE1}" type="presParOf" srcId="{642807D6-9478-4801-990F-2DD3844DD6E6}" destId="{0A404FBA-6CAB-4C50-88E0-06C5C6A62B9B}" srcOrd="3" destOrd="0" presId="urn:microsoft.com/office/officeart/2018/2/layout/IconLabelList"/>
    <dgm:cxn modelId="{DD9D10A7-433D-47A0-878E-296B6BF84279}" type="presParOf" srcId="{642807D6-9478-4801-990F-2DD3844DD6E6}" destId="{86683882-F2BC-4C0E-8DD4-143E70587C4A}" srcOrd="4" destOrd="0" presId="urn:microsoft.com/office/officeart/2018/2/layout/IconLabelList"/>
    <dgm:cxn modelId="{A3FCA63E-3814-43B0-85D3-C2F47128DDF4}" type="presParOf" srcId="{86683882-F2BC-4C0E-8DD4-143E70587C4A}" destId="{EFC16FFE-010C-4B22-8B68-69751CAA8686}" srcOrd="0" destOrd="0" presId="urn:microsoft.com/office/officeart/2018/2/layout/IconLabelList"/>
    <dgm:cxn modelId="{26E40717-6D86-4D4B-9CDE-79833065E88B}" type="presParOf" srcId="{86683882-F2BC-4C0E-8DD4-143E70587C4A}" destId="{184BC933-071C-449F-A2D1-F1CE4C27AB65}" srcOrd="1" destOrd="0" presId="urn:microsoft.com/office/officeart/2018/2/layout/IconLabelList"/>
    <dgm:cxn modelId="{CE460AE8-97C6-4ECC-AA69-D74AA9614DB9}" type="presParOf" srcId="{86683882-F2BC-4C0E-8DD4-143E70587C4A}" destId="{D62A75D6-DB21-494F-A38A-2EF34DF994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84A81-3DC8-4A77-925C-CFD3683453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C62AAC-EF8D-4E20-A370-343D7211EC7F}">
      <dgm:prSet/>
      <dgm:spPr/>
      <dgm:t>
        <a:bodyPr/>
        <a:lstStyle/>
        <a:p>
          <a:r>
            <a:rPr lang="en-US"/>
            <a:t>Customer compatibility: Adaptable to all types of customers, suitable for any home or private business with an electric water heater.</a:t>
          </a:r>
        </a:p>
      </dgm:t>
    </dgm:pt>
    <dgm:pt modelId="{9E93D78A-D039-4D70-8005-0B370D7CB27A}" type="parTrans" cxnId="{1E60C46F-AD0A-4458-A77C-242F00447BCC}">
      <dgm:prSet/>
      <dgm:spPr/>
      <dgm:t>
        <a:bodyPr/>
        <a:lstStyle/>
        <a:p>
          <a:endParaRPr lang="en-US"/>
        </a:p>
      </dgm:t>
    </dgm:pt>
    <dgm:pt modelId="{1D7DCBA1-BC6A-40BF-98F3-7FA781C6CD18}" type="sibTrans" cxnId="{1E60C46F-AD0A-4458-A77C-242F00447BCC}">
      <dgm:prSet/>
      <dgm:spPr/>
      <dgm:t>
        <a:bodyPr/>
        <a:lstStyle/>
        <a:p>
          <a:endParaRPr lang="en-US"/>
        </a:p>
      </dgm:t>
    </dgm:pt>
    <dgm:pt modelId="{78BA4275-459C-4264-AFF8-1ACA360D2F02}">
      <dgm:prSet/>
      <dgm:spPr/>
      <dgm:t>
        <a:bodyPr/>
        <a:lstStyle/>
        <a:p>
          <a:r>
            <a:rPr lang="en-US" dirty="0"/>
            <a:t>Energy savings: Prevents electricity waste through automatic shutdown.</a:t>
          </a:r>
        </a:p>
      </dgm:t>
    </dgm:pt>
    <dgm:pt modelId="{CED28AC3-8F2B-4E88-95AF-CAB2DBDB7823}" type="parTrans" cxnId="{3167E24A-1110-4E3D-B0FB-FFC6BE226379}">
      <dgm:prSet/>
      <dgm:spPr/>
      <dgm:t>
        <a:bodyPr/>
        <a:lstStyle/>
        <a:p>
          <a:endParaRPr lang="en-US"/>
        </a:p>
      </dgm:t>
    </dgm:pt>
    <dgm:pt modelId="{6C68CA1B-B490-4547-9EE9-DAA46DD1D6D5}" type="sibTrans" cxnId="{3167E24A-1110-4E3D-B0FB-FFC6BE226379}">
      <dgm:prSet/>
      <dgm:spPr/>
      <dgm:t>
        <a:bodyPr/>
        <a:lstStyle/>
        <a:p>
          <a:endParaRPr lang="en-US"/>
        </a:p>
      </dgm:t>
    </dgm:pt>
    <dgm:pt modelId="{4AB78DF7-1279-434B-9EA8-5D7D6C56234D}">
      <dgm:prSet/>
      <dgm:spPr/>
      <dgm:t>
        <a:bodyPr/>
        <a:lstStyle/>
        <a:p>
          <a:r>
            <a:rPr lang="en-US"/>
            <a:t>Ease of use: User-friendly interface ensures a seamless experience.</a:t>
          </a:r>
        </a:p>
      </dgm:t>
    </dgm:pt>
    <dgm:pt modelId="{F08D0414-D28A-4053-AD5E-9C7623FCD5FB}" type="parTrans" cxnId="{482B6198-719F-44EC-8A9E-520AD2D7D62C}">
      <dgm:prSet/>
      <dgm:spPr/>
      <dgm:t>
        <a:bodyPr/>
        <a:lstStyle/>
        <a:p>
          <a:endParaRPr lang="en-US"/>
        </a:p>
      </dgm:t>
    </dgm:pt>
    <dgm:pt modelId="{627C843C-5763-4C7B-95DC-C4CE97D7E27B}" type="sibTrans" cxnId="{482B6198-719F-44EC-8A9E-520AD2D7D62C}">
      <dgm:prSet/>
      <dgm:spPr/>
      <dgm:t>
        <a:bodyPr/>
        <a:lstStyle/>
        <a:p>
          <a:endParaRPr lang="en-US"/>
        </a:p>
      </dgm:t>
    </dgm:pt>
    <dgm:pt modelId="{DE4744BD-2EFC-4702-BABA-F1F03F3C52E3}" type="pres">
      <dgm:prSet presAssocID="{9CC84A81-3DC8-4A77-925C-CFD3683453DF}" presName="root" presStyleCnt="0">
        <dgm:presLayoutVars>
          <dgm:dir/>
          <dgm:resizeHandles val="exact"/>
        </dgm:presLayoutVars>
      </dgm:prSet>
      <dgm:spPr/>
    </dgm:pt>
    <dgm:pt modelId="{48A12839-E7D5-489E-AA20-2E9385224E30}" type="pres">
      <dgm:prSet presAssocID="{50C62AAC-EF8D-4E20-A370-343D7211EC7F}" presName="compNode" presStyleCnt="0"/>
      <dgm:spPr/>
    </dgm:pt>
    <dgm:pt modelId="{02942060-A2BC-4583-86B5-71E985EC5E54}" type="pres">
      <dgm:prSet presAssocID="{50C62AAC-EF8D-4E20-A370-343D7211EC7F}" presName="bgRect" presStyleLbl="bgShp" presStyleIdx="0" presStyleCnt="3"/>
      <dgm:spPr/>
    </dgm:pt>
    <dgm:pt modelId="{639EAD6C-3B45-48E4-961E-9E55F25FFAE0}" type="pres">
      <dgm:prSet presAssocID="{50C62AAC-EF8D-4E20-A370-343D7211EC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בית"/>
        </a:ext>
      </dgm:extLst>
    </dgm:pt>
    <dgm:pt modelId="{C42E2C4E-FD80-4ACB-9A64-B0B845AD5CAC}" type="pres">
      <dgm:prSet presAssocID="{50C62AAC-EF8D-4E20-A370-343D7211EC7F}" presName="spaceRect" presStyleCnt="0"/>
      <dgm:spPr/>
    </dgm:pt>
    <dgm:pt modelId="{DDA8BFF3-2C60-422F-B5E0-2D2879C145C9}" type="pres">
      <dgm:prSet presAssocID="{50C62AAC-EF8D-4E20-A370-343D7211EC7F}" presName="parTx" presStyleLbl="revTx" presStyleIdx="0" presStyleCnt="3">
        <dgm:presLayoutVars>
          <dgm:chMax val="0"/>
          <dgm:chPref val="0"/>
        </dgm:presLayoutVars>
      </dgm:prSet>
      <dgm:spPr/>
    </dgm:pt>
    <dgm:pt modelId="{FD4E7194-9B8F-4FF5-A375-F1CF8D3133A9}" type="pres">
      <dgm:prSet presAssocID="{1D7DCBA1-BC6A-40BF-98F3-7FA781C6CD18}" presName="sibTrans" presStyleCnt="0"/>
      <dgm:spPr/>
    </dgm:pt>
    <dgm:pt modelId="{853CCE95-92CC-4690-B9D2-4D39D3BB0482}" type="pres">
      <dgm:prSet presAssocID="{78BA4275-459C-4264-AFF8-1ACA360D2F02}" presName="compNode" presStyleCnt="0"/>
      <dgm:spPr/>
    </dgm:pt>
    <dgm:pt modelId="{865930E9-DFBC-4C98-9626-92496EAFCCE5}" type="pres">
      <dgm:prSet presAssocID="{78BA4275-459C-4264-AFF8-1ACA360D2F02}" presName="bgRect" presStyleLbl="bgShp" presStyleIdx="1" presStyleCnt="3"/>
      <dgm:spPr/>
    </dgm:pt>
    <dgm:pt modelId="{4937542D-BAAB-4FFA-A338-2B086BE823AA}" type="pres">
      <dgm:prSet presAssocID="{78BA4275-459C-4264-AFF8-1ACA360D2F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E1070C5-8872-43AB-BB1D-7BBC167F0A33}" type="pres">
      <dgm:prSet presAssocID="{78BA4275-459C-4264-AFF8-1ACA360D2F02}" presName="spaceRect" presStyleCnt="0"/>
      <dgm:spPr/>
    </dgm:pt>
    <dgm:pt modelId="{C17F637E-257E-4822-B781-07FB45734FD8}" type="pres">
      <dgm:prSet presAssocID="{78BA4275-459C-4264-AFF8-1ACA360D2F02}" presName="parTx" presStyleLbl="revTx" presStyleIdx="1" presStyleCnt="3">
        <dgm:presLayoutVars>
          <dgm:chMax val="0"/>
          <dgm:chPref val="0"/>
        </dgm:presLayoutVars>
      </dgm:prSet>
      <dgm:spPr/>
    </dgm:pt>
    <dgm:pt modelId="{30FC4FB4-87A1-413E-B9CB-0AB6D93405D9}" type="pres">
      <dgm:prSet presAssocID="{6C68CA1B-B490-4547-9EE9-DAA46DD1D6D5}" presName="sibTrans" presStyleCnt="0"/>
      <dgm:spPr/>
    </dgm:pt>
    <dgm:pt modelId="{2CB694D3-572D-415D-A9A0-D9E563A49629}" type="pres">
      <dgm:prSet presAssocID="{4AB78DF7-1279-434B-9EA8-5D7D6C56234D}" presName="compNode" presStyleCnt="0"/>
      <dgm:spPr/>
    </dgm:pt>
    <dgm:pt modelId="{CDDBAA6C-331D-4513-95DF-2A984DD30792}" type="pres">
      <dgm:prSet presAssocID="{4AB78DF7-1279-434B-9EA8-5D7D6C56234D}" presName="bgRect" presStyleLbl="bgShp" presStyleIdx="2" presStyleCnt="3"/>
      <dgm:spPr/>
    </dgm:pt>
    <dgm:pt modelId="{4854E24B-9D48-4931-A63D-293C873ED379}" type="pres">
      <dgm:prSet presAssocID="{4AB78DF7-1279-434B-9EA8-5D7D6C5623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127530-6D54-4129-B082-96E6FAD8DB42}" type="pres">
      <dgm:prSet presAssocID="{4AB78DF7-1279-434B-9EA8-5D7D6C56234D}" presName="spaceRect" presStyleCnt="0"/>
      <dgm:spPr/>
    </dgm:pt>
    <dgm:pt modelId="{8013DBC2-A3BB-4CB7-8DC9-B1E835AC65DB}" type="pres">
      <dgm:prSet presAssocID="{4AB78DF7-1279-434B-9EA8-5D7D6C5623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67E24A-1110-4E3D-B0FB-FFC6BE226379}" srcId="{9CC84A81-3DC8-4A77-925C-CFD3683453DF}" destId="{78BA4275-459C-4264-AFF8-1ACA360D2F02}" srcOrd="1" destOrd="0" parTransId="{CED28AC3-8F2B-4E88-95AF-CAB2DBDB7823}" sibTransId="{6C68CA1B-B490-4547-9EE9-DAA46DD1D6D5}"/>
    <dgm:cxn modelId="{1E60C46F-AD0A-4458-A77C-242F00447BCC}" srcId="{9CC84A81-3DC8-4A77-925C-CFD3683453DF}" destId="{50C62AAC-EF8D-4E20-A370-343D7211EC7F}" srcOrd="0" destOrd="0" parTransId="{9E93D78A-D039-4D70-8005-0B370D7CB27A}" sibTransId="{1D7DCBA1-BC6A-40BF-98F3-7FA781C6CD18}"/>
    <dgm:cxn modelId="{C4188E52-BE91-47E0-9172-036B2C897BBC}" type="presOf" srcId="{9CC84A81-3DC8-4A77-925C-CFD3683453DF}" destId="{DE4744BD-2EFC-4702-BABA-F1F03F3C52E3}" srcOrd="0" destOrd="0" presId="urn:microsoft.com/office/officeart/2018/2/layout/IconVerticalSolidList"/>
    <dgm:cxn modelId="{22EBD88B-BE24-4583-AE4F-EC91BFBE115D}" type="presOf" srcId="{50C62AAC-EF8D-4E20-A370-343D7211EC7F}" destId="{DDA8BFF3-2C60-422F-B5E0-2D2879C145C9}" srcOrd="0" destOrd="0" presId="urn:microsoft.com/office/officeart/2018/2/layout/IconVerticalSolidList"/>
    <dgm:cxn modelId="{482B6198-719F-44EC-8A9E-520AD2D7D62C}" srcId="{9CC84A81-3DC8-4A77-925C-CFD3683453DF}" destId="{4AB78DF7-1279-434B-9EA8-5D7D6C56234D}" srcOrd="2" destOrd="0" parTransId="{F08D0414-D28A-4053-AD5E-9C7623FCD5FB}" sibTransId="{627C843C-5763-4C7B-95DC-C4CE97D7E27B}"/>
    <dgm:cxn modelId="{1C74A1C8-781D-47F3-B29D-6FBAF2C5C552}" type="presOf" srcId="{4AB78DF7-1279-434B-9EA8-5D7D6C56234D}" destId="{8013DBC2-A3BB-4CB7-8DC9-B1E835AC65DB}" srcOrd="0" destOrd="0" presId="urn:microsoft.com/office/officeart/2018/2/layout/IconVerticalSolidList"/>
    <dgm:cxn modelId="{31EC13FB-0F4B-44E5-ABB6-694A69A3CC08}" type="presOf" srcId="{78BA4275-459C-4264-AFF8-1ACA360D2F02}" destId="{C17F637E-257E-4822-B781-07FB45734FD8}" srcOrd="0" destOrd="0" presId="urn:microsoft.com/office/officeart/2018/2/layout/IconVerticalSolidList"/>
    <dgm:cxn modelId="{1054EC5B-E757-4F8E-A97E-6CAACEFAF0A7}" type="presParOf" srcId="{DE4744BD-2EFC-4702-BABA-F1F03F3C52E3}" destId="{48A12839-E7D5-489E-AA20-2E9385224E30}" srcOrd="0" destOrd="0" presId="urn:microsoft.com/office/officeart/2018/2/layout/IconVerticalSolidList"/>
    <dgm:cxn modelId="{DBFEC6B8-C11F-4D88-8CB1-030998DF6E9F}" type="presParOf" srcId="{48A12839-E7D5-489E-AA20-2E9385224E30}" destId="{02942060-A2BC-4583-86B5-71E985EC5E54}" srcOrd="0" destOrd="0" presId="urn:microsoft.com/office/officeart/2018/2/layout/IconVerticalSolidList"/>
    <dgm:cxn modelId="{009BB564-57CE-4DE6-8BA2-DBA6281A339E}" type="presParOf" srcId="{48A12839-E7D5-489E-AA20-2E9385224E30}" destId="{639EAD6C-3B45-48E4-961E-9E55F25FFAE0}" srcOrd="1" destOrd="0" presId="urn:microsoft.com/office/officeart/2018/2/layout/IconVerticalSolidList"/>
    <dgm:cxn modelId="{B3F11222-767F-4650-865F-C011C7286580}" type="presParOf" srcId="{48A12839-E7D5-489E-AA20-2E9385224E30}" destId="{C42E2C4E-FD80-4ACB-9A64-B0B845AD5CAC}" srcOrd="2" destOrd="0" presId="urn:microsoft.com/office/officeart/2018/2/layout/IconVerticalSolidList"/>
    <dgm:cxn modelId="{9C69255C-6E7B-4CEF-8D6B-A89DA32EA90B}" type="presParOf" srcId="{48A12839-E7D5-489E-AA20-2E9385224E30}" destId="{DDA8BFF3-2C60-422F-B5E0-2D2879C145C9}" srcOrd="3" destOrd="0" presId="urn:microsoft.com/office/officeart/2018/2/layout/IconVerticalSolidList"/>
    <dgm:cxn modelId="{58256FC0-F66A-4C76-BBA6-ADB698143088}" type="presParOf" srcId="{DE4744BD-2EFC-4702-BABA-F1F03F3C52E3}" destId="{FD4E7194-9B8F-4FF5-A375-F1CF8D3133A9}" srcOrd="1" destOrd="0" presId="urn:microsoft.com/office/officeart/2018/2/layout/IconVerticalSolidList"/>
    <dgm:cxn modelId="{84ECEA24-126C-46D8-BCF1-2ABB61EEB23E}" type="presParOf" srcId="{DE4744BD-2EFC-4702-BABA-F1F03F3C52E3}" destId="{853CCE95-92CC-4690-B9D2-4D39D3BB0482}" srcOrd="2" destOrd="0" presId="urn:microsoft.com/office/officeart/2018/2/layout/IconVerticalSolidList"/>
    <dgm:cxn modelId="{39F7DC23-16BD-4BFF-8A20-CFA5E7816C71}" type="presParOf" srcId="{853CCE95-92CC-4690-B9D2-4D39D3BB0482}" destId="{865930E9-DFBC-4C98-9626-92496EAFCCE5}" srcOrd="0" destOrd="0" presId="urn:microsoft.com/office/officeart/2018/2/layout/IconVerticalSolidList"/>
    <dgm:cxn modelId="{D3952751-B976-42FB-808A-F7DC6462D8A9}" type="presParOf" srcId="{853CCE95-92CC-4690-B9D2-4D39D3BB0482}" destId="{4937542D-BAAB-4FFA-A338-2B086BE823AA}" srcOrd="1" destOrd="0" presId="urn:microsoft.com/office/officeart/2018/2/layout/IconVerticalSolidList"/>
    <dgm:cxn modelId="{5D898A1E-8F94-4F17-8FCE-965C2BB869A8}" type="presParOf" srcId="{853CCE95-92CC-4690-B9D2-4D39D3BB0482}" destId="{AE1070C5-8872-43AB-BB1D-7BBC167F0A33}" srcOrd="2" destOrd="0" presId="urn:microsoft.com/office/officeart/2018/2/layout/IconVerticalSolidList"/>
    <dgm:cxn modelId="{450731B8-8FCF-415D-8516-0F258792F8B0}" type="presParOf" srcId="{853CCE95-92CC-4690-B9D2-4D39D3BB0482}" destId="{C17F637E-257E-4822-B781-07FB45734FD8}" srcOrd="3" destOrd="0" presId="urn:microsoft.com/office/officeart/2018/2/layout/IconVerticalSolidList"/>
    <dgm:cxn modelId="{75A5638E-B349-4AA7-8FB3-611FE364BE36}" type="presParOf" srcId="{DE4744BD-2EFC-4702-BABA-F1F03F3C52E3}" destId="{30FC4FB4-87A1-413E-B9CB-0AB6D93405D9}" srcOrd="3" destOrd="0" presId="urn:microsoft.com/office/officeart/2018/2/layout/IconVerticalSolidList"/>
    <dgm:cxn modelId="{5F7E1BA3-E54A-45CF-A72F-3BB4F993CF4B}" type="presParOf" srcId="{DE4744BD-2EFC-4702-BABA-F1F03F3C52E3}" destId="{2CB694D3-572D-415D-A9A0-D9E563A49629}" srcOrd="4" destOrd="0" presId="urn:microsoft.com/office/officeart/2018/2/layout/IconVerticalSolidList"/>
    <dgm:cxn modelId="{986BF62C-797C-4258-8A14-752E43112E56}" type="presParOf" srcId="{2CB694D3-572D-415D-A9A0-D9E563A49629}" destId="{CDDBAA6C-331D-4513-95DF-2A984DD30792}" srcOrd="0" destOrd="0" presId="urn:microsoft.com/office/officeart/2018/2/layout/IconVerticalSolidList"/>
    <dgm:cxn modelId="{82AA8E0E-6393-49F0-A08A-FB00AE2C3B29}" type="presParOf" srcId="{2CB694D3-572D-415D-A9A0-D9E563A49629}" destId="{4854E24B-9D48-4931-A63D-293C873ED379}" srcOrd="1" destOrd="0" presId="urn:microsoft.com/office/officeart/2018/2/layout/IconVerticalSolidList"/>
    <dgm:cxn modelId="{9FA856DB-5EC3-4AFD-9EAC-CCCAEA1609A4}" type="presParOf" srcId="{2CB694D3-572D-415D-A9A0-D9E563A49629}" destId="{4C127530-6D54-4129-B082-96E6FAD8DB42}" srcOrd="2" destOrd="0" presId="urn:microsoft.com/office/officeart/2018/2/layout/IconVerticalSolidList"/>
    <dgm:cxn modelId="{E614036C-662F-4FFE-B164-9E97ED9E4904}" type="presParOf" srcId="{2CB694D3-572D-415D-A9A0-D9E563A49629}" destId="{8013DBC2-A3BB-4CB7-8DC9-B1E835AC65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6AE5BA-D4E1-4C26-BA4B-BA89C5A4DD2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79B67D-2136-41AF-A907-CC0DC078BD04}">
      <dgm:prSet/>
      <dgm:spPr/>
      <dgm:t>
        <a:bodyPr/>
        <a:lstStyle/>
        <a:p>
          <a:r>
            <a:rPr lang="en-US"/>
            <a:t>1. Register or log in to the system.</a:t>
          </a:r>
        </a:p>
      </dgm:t>
    </dgm:pt>
    <dgm:pt modelId="{3EDBE99E-5118-48A3-8A00-CADE075E2703}" type="parTrans" cxnId="{D6FE2056-E0D8-4005-9D6F-DA3F154AA2B6}">
      <dgm:prSet/>
      <dgm:spPr/>
      <dgm:t>
        <a:bodyPr/>
        <a:lstStyle/>
        <a:p>
          <a:endParaRPr lang="en-US"/>
        </a:p>
      </dgm:t>
    </dgm:pt>
    <dgm:pt modelId="{8CB69FA3-1BFC-48A1-BE29-B70A32950509}" type="sibTrans" cxnId="{D6FE2056-E0D8-4005-9D6F-DA3F154AA2B6}">
      <dgm:prSet/>
      <dgm:spPr/>
      <dgm:t>
        <a:bodyPr/>
        <a:lstStyle/>
        <a:p>
          <a:endParaRPr lang="en-US"/>
        </a:p>
      </dgm:t>
    </dgm:pt>
    <dgm:pt modelId="{073F03DA-6CD3-47D6-86DA-293465F25D52}">
      <dgm:prSet/>
      <dgm:spPr/>
      <dgm:t>
        <a:bodyPr/>
        <a:lstStyle/>
        <a:p>
          <a:r>
            <a:rPr lang="en-US"/>
            <a:t>2. Select the device from the main interface.</a:t>
          </a:r>
        </a:p>
      </dgm:t>
    </dgm:pt>
    <dgm:pt modelId="{30C759E0-B28F-4378-839C-55CC2160F393}" type="parTrans" cxnId="{99791B6E-22E3-4D6B-8D41-9C723111B286}">
      <dgm:prSet/>
      <dgm:spPr/>
      <dgm:t>
        <a:bodyPr/>
        <a:lstStyle/>
        <a:p>
          <a:endParaRPr lang="en-US"/>
        </a:p>
      </dgm:t>
    </dgm:pt>
    <dgm:pt modelId="{0123D024-26EC-4CD6-8E17-13326710F08D}" type="sibTrans" cxnId="{99791B6E-22E3-4D6B-8D41-9C723111B286}">
      <dgm:prSet/>
      <dgm:spPr/>
      <dgm:t>
        <a:bodyPr/>
        <a:lstStyle/>
        <a:p>
          <a:endParaRPr lang="en-US"/>
        </a:p>
      </dgm:t>
    </dgm:pt>
    <dgm:pt modelId="{1CF59F0C-8145-45A3-9121-074FB3F123A0}">
      <dgm:prSet/>
      <dgm:spPr/>
      <dgm:t>
        <a:bodyPr/>
        <a:lstStyle/>
        <a:p>
          <a:r>
            <a:rPr lang="en-US"/>
            <a:t>3. Monitor temperature and control on/off status as needed.</a:t>
          </a:r>
        </a:p>
      </dgm:t>
    </dgm:pt>
    <dgm:pt modelId="{3ABA2176-AE34-436F-8550-640F03C078C5}" type="parTrans" cxnId="{CCE9F1B1-1F41-4C0A-8E44-F2297C739667}">
      <dgm:prSet/>
      <dgm:spPr/>
      <dgm:t>
        <a:bodyPr/>
        <a:lstStyle/>
        <a:p>
          <a:endParaRPr lang="en-US"/>
        </a:p>
      </dgm:t>
    </dgm:pt>
    <dgm:pt modelId="{ED28D90B-45C0-4245-8A11-ED359C94D5EA}" type="sibTrans" cxnId="{CCE9F1B1-1F41-4C0A-8E44-F2297C739667}">
      <dgm:prSet/>
      <dgm:spPr/>
      <dgm:t>
        <a:bodyPr/>
        <a:lstStyle/>
        <a:p>
          <a:endParaRPr lang="en-US"/>
        </a:p>
      </dgm:t>
    </dgm:pt>
    <dgm:pt modelId="{54D43E47-A12D-4A9A-8EE5-098C82BA3BE2}">
      <dgm:prSet/>
      <dgm:spPr/>
      <dgm:t>
        <a:bodyPr/>
        <a:lstStyle/>
        <a:p>
          <a:r>
            <a:rPr lang="en-US"/>
            <a:t>4. Receive alerts when the temperature exceeds the predefined threshold.</a:t>
          </a:r>
        </a:p>
      </dgm:t>
    </dgm:pt>
    <dgm:pt modelId="{C355226C-5698-4560-8530-FBF17D0BB830}" type="parTrans" cxnId="{42A0F907-4960-49FB-9CC6-648C82D753A5}">
      <dgm:prSet/>
      <dgm:spPr/>
      <dgm:t>
        <a:bodyPr/>
        <a:lstStyle/>
        <a:p>
          <a:endParaRPr lang="en-US"/>
        </a:p>
      </dgm:t>
    </dgm:pt>
    <dgm:pt modelId="{7E014581-E17E-4CDB-BC09-88866FF6ADA7}" type="sibTrans" cxnId="{42A0F907-4960-49FB-9CC6-648C82D753A5}">
      <dgm:prSet/>
      <dgm:spPr/>
      <dgm:t>
        <a:bodyPr/>
        <a:lstStyle/>
        <a:p>
          <a:endParaRPr lang="en-US"/>
        </a:p>
      </dgm:t>
    </dgm:pt>
    <dgm:pt modelId="{906DE9CD-0B94-4363-924E-1EDD5071B259}" type="pres">
      <dgm:prSet presAssocID="{506AE5BA-D4E1-4C26-BA4B-BA89C5A4DD22}" presName="outerComposite" presStyleCnt="0">
        <dgm:presLayoutVars>
          <dgm:chMax val="5"/>
          <dgm:dir/>
          <dgm:resizeHandles val="exact"/>
        </dgm:presLayoutVars>
      </dgm:prSet>
      <dgm:spPr/>
    </dgm:pt>
    <dgm:pt modelId="{9033A852-8E3A-45EB-ADAA-A3BBCC14E05B}" type="pres">
      <dgm:prSet presAssocID="{506AE5BA-D4E1-4C26-BA4B-BA89C5A4DD22}" presName="dummyMaxCanvas" presStyleCnt="0">
        <dgm:presLayoutVars/>
      </dgm:prSet>
      <dgm:spPr/>
    </dgm:pt>
    <dgm:pt modelId="{FA565DD4-4665-468B-8A46-2B9DC868856F}" type="pres">
      <dgm:prSet presAssocID="{506AE5BA-D4E1-4C26-BA4B-BA89C5A4DD22}" presName="FourNodes_1" presStyleLbl="node1" presStyleIdx="0" presStyleCnt="4">
        <dgm:presLayoutVars>
          <dgm:bulletEnabled val="1"/>
        </dgm:presLayoutVars>
      </dgm:prSet>
      <dgm:spPr/>
    </dgm:pt>
    <dgm:pt modelId="{3F79D5A0-CE41-4C88-9933-F5AE2C139350}" type="pres">
      <dgm:prSet presAssocID="{506AE5BA-D4E1-4C26-BA4B-BA89C5A4DD22}" presName="FourNodes_2" presStyleLbl="node1" presStyleIdx="1" presStyleCnt="4">
        <dgm:presLayoutVars>
          <dgm:bulletEnabled val="1"/>
        </dgm:presLayoutVars>
      </dgm:prSet>
      <dgm:spPr/>
    </dgm:pt>
    <dgm:pt modelId="{B7F7A784-FE0C-4779-B68E-716A314F2CA3}" type="pres">
      <dgm:prSet presAssocID="{506AE5BA-D4E1-4C26-BA4B-BA89C5A4DD22}" presName="FourNodes_3" presStyleLbl="node1" presStyleIdx="2" presStyleCnt="4">
        <dgm:presLayoutVars>
          <dgm:bulletEnabled val="1"/>
        </dgm:presLayoutVars>
      </dgm:prSet>
      <dgm:spPr/>
    </dgm:pt>
    <dgm:pt modelId="{7DDB03D8-2694-4739-81DE-7ACF83D7D017}" type="pres">
      <dgm:prSet presAssocID="{506AE5BA-D4E1-4C26-BA4B-BA89C5A4DD22}" presName="FourNodes_4" presStyleLbl="node1" presStyleIdx="3" presStyleCnt="4">
        <dgm:presLayoutVars>
          <dgm:bulletEnabled val="1"/>
        </dgm:presLayoutVars>
      </dgm:prSet>
      <dgm:spPr/>
    </dgm:pt>
    <dgm:pt modelId="{A70505EC-8B1D-48B2-A164-EEB56CEBBD59}" type="pres">
      <dgm:prSet presAssocID="{506AE5BA-D4E1-4C26-BA4B-BA89C5A4DD22}" presName="FourConn_1-2" presStyleLbl="fgAccFollowNode1" presStyleIdx="0" presStyleCnt="3">
        <dgm:presLayoutVars>
          <dgm:bulletEnabled val="1"/>
        </dgm:presLayoutVars>
      </dgm:prSet>
      <dgm:spPr/>
    </dgm:pt>
    <dgm:pt modelId="{31D4B299-A795-4FAE-8F15-9D9C8FD1C0DC}" type="pres">
      <dgm:prSet presAssocID="{506AE5BA-D4E1-4C26-BA4B-BA89C5A4DD22}" presName="FourConn_2-3" presStyleLbl="fgAccFollowNode1" presStyleIdx="1" presStyleCnt="3">
        <dgm:presLayoutVars>
          <dgm:bulletEnabled val="1"/>
        </dgm:presLayoutVars>
      </dgm:prSet>
      <dgm:spPr/>
    </dgm:pt>
    <dgm:pt modelId="{46CDC008-1E44-45DF-A826-E81F44C4BC05}" type="pres">
      <dgm:prSet presAssocID="{506AE5BA-D4E1-4C26-BA4B-BA89C5A4DD22}" presName="FourConn_3-4" presStyleLbl="fgAccFollowNode1" presStyleIdx="2" presStyleCnt="3">
        <dgm:presLayoutVars>
          <dgm:bulletEnabled val="1"/>
        </dgm:presLayoutVars>
      </dgm:prSet>
      <dgm:spPr/>
    </dgm:pt>
    <dgm:pt modelId="{CDAD2CDE-1E53-4705-B77B-5D766CE79085}" type="pres">
      <dgm:prSet presAssocID="{506AE5BA-D4E1-4C26-BA4B-BA89C5A4DD22}" presName="FourNodes_1_text" presStyleLbl="node1" presStyleIdx="3" presStyleCnt="4">
        <dgm:presLayoutVars>
          <dgm:bulletEnabled val="1"/>
        </dgm:presLayoutVars>
      </dgm:prSet>
      <dgm:spPr/>
    </dgm:pt>
    <dgm:pt modelId="{6F07CFA4-78D4-44A4-880C-5C13678538F5}" type="pres">
      <dgm:prSet presAssocID="{506AE5BA-D4E1-4C26-BA4B-BA89C5A4DD22}" presName="FourNodes_2_text" presStyleLbl="node1" presStyleIdx="3" presStyleCnt="4">
        <dgm:presLayoutVars>
          <dgm:bulletEnabled val="1"/>
        </dgm:presLayoutVars>
      </dgm:prSet>
      <dgm:spPr/>
    </dgm:pt>
    <dgm:pt modelId="{0E85D6D8-7FE9-48A9-AFA7-889513E26FC7}" type="pres">
      <dgm:prSet presAssocID="{506AE5BA-D4E1-4C26-BA4B-BA89C5A4DD22}" presName="FourNodes_3_text" presStyleLbl="node1" presStyleIdx="3" presStyleCnt="4">
        <dgm:presLayoutVars>
          <dgm:bulletEnabled val="1"/>
        </dgm:presLayoutVars>
      </dgm:prSet>
      <dgm:spPr/>
    </dgm:pt>
    <dgm:pt modelId="{5CB57D76-F26F-4159-9DBB-210F7DBDB659}" type="pres">
      <dgm:prSet presAssocID="{506AE5BA-D4E1-4C26-BA4B-BA89C5A4DD2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A0F907-4960-49FB-9CC6-648C82D753A5}" srcId="{506AE5BA-D4E1-4C26-BA4B-BA89C5A4DD22}" destId="{54D43E47-A12D-4A9A-8EE5-098C82BA3BE2}" srcOrd="3" destOrd="0" parTransId="{C355226C-5698-4560-8530-FBF17D0BB830}" sibTransId="{7E014581-E17E-4CDB-BC09-88866FF6ADA7}"/>
    <dgm:cxn modelId="{B89D4825-8B2E-4800-9147-22DFB43DEE71}" type="presOf" srcId="{0123D024-26EC-4CD6-8E17-13326710F08D}" destId="{31D4B299-A795-4FAE-8F15-9D9C8FD1C0DC}" srcOrd="0" destOrd="0" presId="urn:microsoft.com/office/officeart/2005/8/layout/vProcess5"/>
    <dgm:cxn modelId="{12E1AA45-70AD-4A52-B809-0B2F2B00DCD9}" type="presOf" srcId="{ED28D90B-45C0-4245-8A11-ED359C94D5EA}" destId="{46CDC008-1E44-45DF-A826-E81F44C4BC05}" srcOrd="0" destOrd="0" presId="urn:microsoft.com/office/officeart/2005/8/layout/vProcess5"/>
    <dgm:cxn modelId="{C8A37667-F39E-4718-8C1E-006AA6C155FF}" type="presOf" srcId="{1CF59F0C-8145-45A3-9121-074FB3F123A0}" destId="{0E85D6D8-7FE9-48A9-AFA7-889513E26FC7}" srcOrd="1" destOrd="0" presId="urn:microsoft.com/office/officeart/2005/8/layout/vProcess5"/>
    <dgm:cxn modelId="{8325A747-00A9-4F69-8345-4F4519CD4AA8}" type="presOf" srcId="{54D43E47-A12D-4A9A-8EE5-098C82BA3BE2}" destId="{5CB57D76-F26F-4159-9DBB-210F7DBDB659}" srcOrd="1" destOrd="0" presId="urn:microsoft.com/office/officeart/2005/8/layout/vProcess5"/>
    <dgm:cxn modelId="{FA96C54A-B76B-432F-9F87-C023B7B864AD}" type="presOf" srcId="{073F03DA-6CD3-47D6-86DA-293465F25D52}" destId="{3F79D5A0-CE41-4C88-9933-F5AE2C139350}" srcOrd="0" destOrd="0" presId="urn:microsoft.com/office/officeart/2005/8/layout/vProcess5"/>
    <dgm:cxn modelId="{99791B6E-22E3-4D6B-8D41-9C723111B286}" srcId="{506AE5BA-D4E1-4C26-BA4B-BA89C5A4DD22}" destId="{073F03DA-6CD3-47D6-86DA-293465F25D52}" srcOrd="1" destOrd="0" parTransId="{30C759E0-B28F-4378-839C-55CC2160F393}" sibTransId="{0123D024-26EC-4CD6-8E17-13326710F08D}"/>
    <dgm:cxn modelId="{F1AA414E-33E0-4F1E-8E6C-2B59090EDCDC}" type="presOf" srcId="{E379B67D-2136-41AF-A907-CC0DC078BD04}" destId="{CDAD2CDE-1E53-4705-B77B-5D766CE79085}" srcOrd="1" destOrd="0" presId="urn:microsoft.com/office/officeart/2005/8/layout/vProcess5"/>
    <dgm:cxn modelId="{D6FE2056-E0D8-4005-9D6F-DA3F154AA2B6}" srcId="{506AE5BA-D4E1-4C26-BA4B-BA89C5A4DD22}" destId="{E379B67D-2136-41AF-A907-CC0DC078BD04}" srcOrd="0" destOrd="0" parTransId="{3EDBE99E-5118-48A3-8A00-CADE075E2703}" sibTransId="{8CB69FA3-1BFC-48A1-BE29-B70A32950509}"/>
    <dgm:cxn modelId="{CE6B7280-0DE2-4F9F-A6A0-9630CB89A3A1}" type="presOf" srcId="{1CF59F0C-8145-45A3-9121-074FB3F123A0}" destId="{B7F7A784-FE0C-4779-B68E-716A314F2CA3}" srcOrd="0" destOrd="0" presId="urn:microsoft.com/office/officeart/2005/8/layout/vProcess5"/>
    <dgm:cxn modelId="{59815E91-B114-453A-92CD-0F7ECF984E63}" type="presOf" srcId="{E379B67D-2136-41AF-A907-CC0DC078BD04}" destId="{FA565DD4-4665-468B-8A46-2B9DC868856F}" srcOrd="0" destOrd="0" presId="urn:microsoft.com/office/officeart/2005/8/layout/vProcess5"/>
    <dgm:cxn modelId="{22F4A1AE-F560-4DEB-8B9C-507F582C43A1}" type="presOf" srcId="{073F03DA-6CD3-47D6-86DA-293465F25D52}" destId="{6F07CFA4-78D4-44A4-880C-5C13678538F5}" srcOrd="1" destOrd="0" presId="urn:microsoft.com/office/officeart/2005/8/layout/vProcess5"/>
    <dgm:cxn modelId="{CCE9F1B1-1F41-4C0A-8E44-F2297C739667}" srcId="{506AE5BA-D4E1-4C26-BA4B-BA89C5A4DD22}" destId="{1CF59F0C-8145-45A3-9121-074FB3F123A0}" srcOrd="2" destOrd="0" parTransId="{3ABA2176-AE34-436F-8550-640F03C078C5}" sibTransId="{ED28D90B-45C0-4245-8A11-ED359C94D5EA}"/>
    <dgm:cxn modelId="{644578C6-D5E9-4095-8DEF-1FA081AD151C}" type="presOf" srcId="{506AE5BA-D4E1-4C26-BA4B-BA89C5A4DD22}" destId="{906DE9CD-0B94-4363-924E-1EDD5071B259}" srcOrd="0" destOrd="0" presId="urn:microsoft.com/office/officeart/2005/8/layout/vProcess5"/>
    <dgm:cxn modelId="{9CCD7AE0-6A1C-4701-833C-C4DD7C6A6A8F}" type="presOf" srcId="{54D43E47-A12D-4A9A-8EE5-098C82BA3BE2}" destId="{7DDB03D8-2694-4739-81DE-7ACF83D7D017}" srcOrd="0" destOrd="0" presId="urn:microsoft.com/office/officeart/2005/8/layout/vProcess5"/>
    <dgm:cxn modelId="{E0CE39F9-1854-464D-BA4C-FA6C2431242C}" type="presOf" srcId="{8CB69FA3-1BFC-48A1-BE29-B70A32950509}" destId="{A70505EC-8B1D-48B2-A164-EEB56CEBBD59}" srcOrd="0" destOrd="0" presId="urn:microsoft.com/office/officeart/2005/8/layout/vProcess5"/>
    <dgm:cxn modelId="{E26122A9-C65E-4BA3-AE4A-CDE2DD26C3A3}" type="presParOf" srcId="{906DE9CD-0B94-4363-924E-1EDD5071B259}" destId="{9033A852-8E3A-45EB-ADAA-A3BBCC14E05B}" srcOrd="0" destOrd="0" presId="urn:microsoft.com/office/officeart/2005/8/layout/vProcess5"/>
    <dgm:cxn modelId="{3C040E2F-E61A-4CD1-8F8B-127C447EDC24}" type="presParOf" srcId="{906DE9CD-0B94-4363-924E-1EDD5071B259}" destId="{FA565DD4-4665-468B-8A46-2B9DC868856F}" srcOrd="1" destOrd="0" presId="urn:microsoft.com/office/officeart/2005/8/layout/vProcess5"/>
    <dgm:cxn modelId="{36CA2E09-4F75-480B-9EA4-3C0B2AACB719}" type="presParOf" srcId="{906DE9CD-0B94-4363-924E-1EDD5071B259}" destId="{3F79D5A0-CE41-4C88-9933-F5AE2C139350}" srcOrd="2" destOrd="0" presId="urn:microsoft.com/office/officeart/2005/8/layout/vProcess5"/>
    <dgm:cxn modelId="{251F9777-7CCB-45EC-9FCA-8263D8925AC2}" type="presParOf" srcId="{906DE9CD-0B94-4363-924E-1EDD5071B259}" destId="{B7F7A784-FE0C-4779-B68E-716A314F2CA3}" srcOrd="3" destOrd="0" presId="urn:microsoft.com/office/officeart/2005/8/layout/vProcess5"/>
    <dgm:cxn modelId="{7E6E9588-8B6E-4021-91C6-7468D90B037C}" type="presParOf" srcId="{906DE9CD-0B94-4363-924E-1EDD5071B259}" destId="{7DDB03D8-2694-4739-81DE-7ACF83D7D017}" srcOrd="4" destOrd="0" presId="urn:microsoft.com/office/officeart/2005/8/layout/vProcess5"/>
    <dgm:cxn modelId="{315EF78C-BFD9-4669-BA9D-63E7CE082CA3}" type="presParOf" srcId="{906DE9CD-0B94-4363-924E-1EDD5071B259}" destId="{A70505EC-8B1D-48B2-A164-EEB56CEBBD59}" srcOrd="5" destOrd="0" presId="urn:microsoft.com/office/officeart/2005/8/layout/vProcess5"/>
    <dgm:cxn modelId="{EE6C5461-9C9B-491A-8620-797BFE325C7B}" type="presParOf" srcId="{906DE9CD-0B94-4363-924E-1EDD5071B259}" destId="{31D4B299-A795-4FAE-8F15-9D9C8FD1C0DC}" srcOrd="6" destOrd="0" presId="urn:microsoft.com/office/officeart/2005/8/layout/vProcess5"/>
    <dgm:cxn modelId="{891AD0F2-9E8C-4112-B032-4DE4FF293743}" type="presParOf" srcId="{906DE9CD-0B94-4363-924E-1EDD5071B259}" destId="{46CDC008-1E44-45DF-A826-E81F44C4BC05}" srcOrd="7" destOrd="0" presId="urn:microsoft.com/office/officeart/2005/8/layout/vProcess5"/>
    <dgm:cxn modelId="{234C6FC2-D7E4-4202-8152-073B558C2647}" type="presParOf" srcId="{906DE9CD-0B94-4363-924E-1EDD5071B259}" destId="{CDAD2CDE-1E53-4705-B77B-5D766CE79085}" srcOrd="8" destOrd="0" presId="urn:microsoft.com/office/officeart/2005/8/layout/vProcess5"/>
    <dgm:cxn modelId="{70761217-E40A-4914-9C7A-19C5F8F6200E}" type="presParOf" srcId="{906DE9CD-0B94-4363-924E-1EDD5071B259}" destId="{6F07CFA4-78D4-44A4-880C-5C13678538F5}" srcOrd="9" destOrd="0" presId="urn:microsoft.com/office/officeart/2005/8/layout/vProcess5"/>
    <dgm:cxn modelId="{AF0EED36-7717-4307-A3C2-7D4BCF24E6C9}" type="presParOf" srcId="{906DE9CD-0B94-4363-924E-1EDD5071B259}" destId="{0E85D6D8-7FE9-48A9-AFA7-889513E26FC7}" srcOrd="10" destOrd="0" presId="urn:microsoft.com/office/officeart/2005/8/layout/vProcess5"/>
    <dgm:cxn modelId="{978EC46D-2B83-49B3-9A49-F9DF23D69190}" type="presParOf" srcId="{906DE9CD-0B94-4363-924E-1EDD5071B259}" destId="{5CB57D76-F26F-4159-9DBB-210F7DBDB65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43DC-DFD6-4CD0-A0E1-AEBC6B51D494}">
      <dsp:nvSpPr>
        <dsp:cNvPr id="0" name=""/>
        <dsp:cNvSpPr/>
      </dsp:nvSpPr>
      <dsp:spPr>
        <a:xfrm>
          <a:off x="0" y="29375"/>
          <a:ext cx="6620255" cy="491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Introduction</a:t>
          </a:r>
        </a:p>
      </dsp:txBody>
      <dsp:txXfrm>
        <a:off x="23988" y="53363"/>
        <a:ext cx="6572279" cy="443423"/>
      </dsp:txXfrm>
    </dsp:sp>
    <dsp:sp modelId="{38E26787-5BA3-41A2-8136-1BB03F673C2D}">
      <dsp:nvSpPr>
        <dsp:cNvPr id="0" name=""/>
        <dsp:cNvSpPr/>
      </dsp:nvSpPr>
      <dsp:spPr>
        <a:xfrm>
          <a:off x="0" y="581255"/>
          <a:ext cx="6620255" cy="491399"/>
        </a:xfrm>
        <a:prstGeom prst="roundRect">
          <a:avLst/>
        </a:prstGeom>
        <a:solidFill>
          <a:schemeClr val="accent5">
            <a:hueOff val="-29984"/>
            <a:satOff val="-111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Electric Water Heater Monitoring System</a:t>
          </a:r>
        </a:p>
      </dsp:txBody>
      <dsp:txXfrm>
        <a:off x="23988" y="605243"/>
        <a:ext cx="6572279" cy="443423"/>
      </dsp:txXfrm>
    </dsp:sp>
    <dsp:sp modelId="{529CA82D-4881-432B-915D-CF90A255DFB6}">
      <dsp:nvSpPr>
        <dsp:cNvPr id="0" name=""/>
        <dsp:cNvSpPr/>
      </dsp:nvSpPr>
      <dsp:spPr>
        <a:xfrm>
          <a:off x="0" y="1133135"/>
          <a:ext cx="6620255" cy="491399"/>
        </a:xfrm>
        <a:prstGeom prst="roundRect">
          <a:avLst/>
        </a:prstGeom>
        <a:solidFill>
          <a:schemeClr val="accent5">
            <a:hueOff val="-59968"/>
            <a:satOff val="-2224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Feasibility Study</a:t>
          </a:r>
        </a:p>
      </dsp:txBody>
      <dsp:txXfrm>
        <a:off x="23988" y="1157123"/>
        <a:ext cx="6572279" cy="443423"/>
      </dsp:txXfrm>
    </dsp:sp>
    <dsp:sp modelId="{41616135-034C-4BCB-B2C6-CF117FB0AB2C}">
      <dsp:nvSpPr>
        <dsp:cNvPr id="0" name=""/>
        <dsp:cNvSpPr/>
      </dsp:nvSpPr>
      <dsp:spPr>
        <a:xfrm>
          <a:off x="0" y="1685015"/>
          <a:ext cx="6620255" cy="491399"/>
        </a:xfrm>
        <a:prstGeom prst="roundRect">
          <a:avLst/>
        </a:prstGeom>
        <a:solidFill>
          <a:schemeClr val="accent5">
            <a:hueOff val="-89952"/>
            <a:satOff val="-3336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Stakeholders</a:t>
          </a:r>
        </a:p>
      </dsp:txBody>
      <dsp:txXfrm>
        <a:off x="23988" y="1709003"/>
        <a:ext cx="6572279" cy="443423"/>
      </dsp:txXfrm>
    </dsp:sp>
    <dsp:sp modelId="{68113ABD-5D04-430F-A56C-24C054805805}">
      <dsp:nvSpPr>
        <dsp:cNvPr id="0" name=""/>
        <dsp:cNvSpPr/>
      </dsp:nvSpPr>
      <dsp:spPr>
        <a:xfrm>
          <a:off x="0" y="2236895"/>
          <a:ext cx="6620255" cy="491399"/>
        </a:xfrm>
        <a:prstGeom prst="roundRect">
          <a:avLst/>
        </a:prstGeom>
        <a:solidFill>
          <a:schemeClr val="accent5">
            <a:hueOff val="-119936"/>
            <a:satOff val="-4449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System Requirements</a:t>
          </a:r>
        </a:p>
      </dsp:txBody>
      <dsp:txXfrm>
        <a:off x="23988" y="2260883"/>
        <a:ext cx="6572279" cy="443423"/>
      </dsp:txXfrm>
    </dsp:sp>
    <dsp:sp modelId="{7152BC29-A6C0-44D1-AA88-7345308D17C4}">
      <dsp:nvSpPr>
        <dsp:cNvPr id="0" name=""/>
        <dsp:cNvSpPr/>
      </dsp:nvSpPr>
      <dsp:spPr>
        <a:xfrm>
          <a:off x="0" y="2788775"/>
          <a:ext cx="6620255" cy="491399"/>
        </a:xfrm>
        <a:prstGeom prst="roundRect">
          <a:avLst/>
        </a:prstGeom>
        <a:solidFill>
          <a:schemeClr val="accent5">
            <a:hueOff val="-149921"/>
            <a:satOff val="-5561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 Objectives and Achievements</a:t>
          </a:r>
        </a:p>
      </dsp:txBody>
      <dsp:txXfrm>
        <a:off x="23988" y="2812763"/>
        <a:ext cx="6572279" cy="443423"/>
      </dsp:txXfrm>
    </dsp:sp>
    <dsp:sp modelId="{D26CCDC9-68C9-4E5A-BE47-60FB920A4F31}">
      <dsp:nvSpPr>
        <dsp:cNvPr id="0" name=""/>
        <dsp:cNvSpPr/>
      </dsp:nvSpPr>
      <dsp:spPr>
        <a:xfrm>
          <a:off x="0" y="3340655"/>
          <a:ext cx="6620255" cy="491399"/>
        </a:xfrm>
        <a:prstGeom prst="roundRect">
          <a:avLst/>
        </a:prstGeom>
        <a:solidFill>
          <a:schemeClr val="accent5">
            <a:hueOff val="-179905"/>
            <a:satOff val="-6673"/>
            <a:lumOff val="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7. Challenges and Limitations</a:t>
          </a:r>
        </a:p>
      </dsp:txBody>
      <dsp:txXfrm>
        <a:off x="23988" y="3364643"/>
        <a:ext cx="6572279" cy="443423"/>
      </dsp:txXfrm>
    </dsp:sp>
    <dsp:sp modelId="{BF257165-BC7B-4029-9210-C7BD82900A14}">
      <dsp:nvSpPr>
        <dsp:cNvPr id="0" name=""/>
        <dsp:cNvSpPr/>
      </dsp:nvSpPr>
      <dsp:spPr>
        <a:xfrm>
          <a:off x="0" y="3892536"/>
          <a:ext cx="6620255" cy="491399"/>
        </a:xfrm>
        <a:prstGeom prst="roundRect">
          <a:avLst/>
        </a:prstGeom>
        <a:solidFill>
          <a:schemeClr val="accent5">
            <a:hueOff val="-209889"/>
            <a:satOff val="-7785"/>
            <a:lumOff val="1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8. Workflow</a:t>
          </a:r>
        </a:p>
      </dsp:txBody>
      <dsp:txXfrm>
        <a:off x="23988" y="3916524"/>
        <a:ext cx="6572279" cy="443423"/>
      </dsp:txXfrm>
    </dsp:sp>
    <dsp:sp modelId="{95737307-B42A-4725-B06C-59552C01C339}">
      <dsp:nvSpPr>
        <dsp:cNvPr id="0" name=""/>
        <dsp:cNvSpPr/>
      </dsp:nvSpPr>
      <dsp:spPr>
        <a:xfrm>
          <a:off x="0" y="4444416"/>
          <a:ext cx="6620255" cy="491399"/>
        </a:xfrm>
        <a:prstGeom prst="round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9. System Architecture</a:t>
          </a:r>
        </a:p>
      </dsp:txBody>
      <dsp:txXfrm>
        <a:off x="23988" y="4468404"/>
        <a:ext cx="6572279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108E2-1DF2-46F7-A28D-0BBCF3833FD3}">
      <dsp:nvSpPr>
        <dsp:cNvPr id="0" name=""/>
        <dsp:cNvSpPr/>
      </dsp:nvSpPr>
      <dsp:spPr>
        <a:xfrm>
          <a:off x="0" y="60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E782F-4B9A-4F9B-84C6-2544459CCF7C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8269-42E1-45E3-91BA-5675C6C8B116}">
      <dsp:nvSpPr>
        <dsp:cNvPr id="0" name=""/>
        <dsp:cNvSpPr/>
      </dsp:nvSpPr>
      <dsp:spPr>
        <a:xfrm>
          <a:off x="1639328" y="60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Benefits to organizations: Integration with existing water heaters, providing added value to customers.</a:t>
          </a:r>
        </a:p>
      </dsp:txBody>
      <dsp:txXfrm>
        <a:off x="1639328" y="606"/>
        <a:ext cx="4012171" cy="1419331"/>
      </dsp:txXfrm>
    </dsp:sp>
    <dsp:sp modelId="{FA6C744C-39E6-47BB-A497-A111E16CAC60}">
      <dsp:nvSpPr>
        <dsp:cNvPr id="0" name=""/>
        <dsp:cNvSpPr/>
      </dsp:nvSpPr>
      <dsp:spPr>
        <a:xfrm>
          <a:off x="0" y="1774771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91380-7532-4F69-8FF0-59C88FB663F4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D59A8-E451-4B3B-8B8F-51FC8926664B}">
      <dsp:nvSpPr>
        <dsp:cNvPr id="0" name=""/>
        <dsp:cNvSpPr/>
      </dsp:nvSpPr>
      <dsp:spPr>
        <a:xfrm>
          <a:off x="1639328" y="1774771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Benefits to customers: A simple solution for managing water heaters from anywhere, regardless of the manufacturer.</a:t>
          </a:r>
        </a:p>
      </dsp:txBody>
      <dsp:txXfrm>
        <a:off x="1639328" y="1774771"/>
        <a:ext cx="4012171" cy="1419331"/>
      </dsp:txXfrm>
    </dsp:sp>
    <dsp:sp modelId="{42A185A6-781F-4A1A-BDFA-5D45CF671328}">
      <dsp:nvSpPr>
        <dsp:cNvPr id="0" name=""/>
        <dsp:cNvSpPr/>
      </dsp:nvSpPr>
      <dsp:spPr>
        <a:xfrm>
          <a:off x="0" y="354893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65DB1-3D7B-4365-B3CE-46605494421D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86123-B2F2-4A08-ABF1-E76216464A58}">
      <dsp:nvSpPr>
        <dsp:cNvPr id="0" name=""/>
        <dsp:cNvSpPr/>
      </dsp:nvSpPr>
      <dsp:spPr>
        <a:xfrm>
          <a:off x="1639328" y="354893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Market impact: Encourages the adoption of smart water heaters and improves customer and manufacturer satisfaction.</a:t>
          </a:r>
        </a:p>
      </dsp:txBody>
      <dsp:txXfrm>
        <a:off x="1639328" y="3548936"/>
        <a:ext cx="4012171" cy="14193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A1666-2FEA-4889-A13C-EBA0CCAF62BE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2D8A-731A-40AC-90B8-8A9A829077FB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Marketing companies: Will benefit from product promotion and market integration.</a:t>
          </a:r>
        </a:p>
      </dsp:txBody>
      <dsp:txXfrm>
        <a:off x="344152" y="2013943"/>
        <a:ext cx="2857700" cy="720000"/>
      </dsp:txXfrm>
    </dsp:sp>
    <dsp:sp modelId="{BCAD24D6-F259-4747-8431-8FA1FB6B035A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0469-7BE0-4500-A134-7B690183993C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Private households: Water heaters are an essential appliance in almost every home in Israel.</a:t>
          </a:r>
        </a:p>
      </dsp:txBody>
      <dsp:txXfrm>
        <a:off x="3701950" y="2013943"/>
        <a:ext cx="2857700" cy="720000"/>
      </dsp:txXfrm>
    </dsp:sp>
    <dsp:sp modelId="{EFC16FFE-010C-4B22-8B68-69751CAA8686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A75D6-DB21-494F-A38A-2EF34DF9944A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Manufacturers: The system is expected to generate high demand and provide a cost-effective solution.</a:t>
          </a:r>
        </a:p>
      </dsp:txBody>
      <dsp:txXfrm>
        <a:off x="7059747" y="2013943"/>
        <a:ext cx="28577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42060-A2BC-4583-86B5-71E985EC5E54}">
      <dsp:nvSpPr>
        <dsp:cNvPr id="0" name=""/>
        <dsp:cNvSpPr/>
      </dsp:nvSpPr>
      <dsp:spPr>
        <a:xfrm>
          <a:off x="0" y="60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EAD6C-3B45-48E4-961E-9E55F25FFAE0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8BFF3-2C60-422F-B5E0-2D2879C145C9}">
      <dsp:nvSpPr>
        <dsp:cNvPr id="0" name=""/>
        <dsp:cNvSpPr/>
      </dsp:nvSpPr>
      <dsp:spPr>
        <a:xfrm>
          <a:off x="1639328" y="60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compatibility: Adaptable to all types of customers, suitable for any home or private business with an electric water heater.</a:t>
          </a:r>
        </a:p>
      </dsp:txBody>
      <dsp:txXfrm>
        <a:off x="1639328" y="606"/>
        <a:ext cx="4012171" cy="1419331"/>
      </dsp:txXfrm>
    </dsp:sp>
    <dsp:sp modelId="{865930E9-DFBC-4C98-9626-92496EAFCCE5}">
      <dsp:nvSpPr>
        <dsp:cNvPr id="0" name=""/>
        <dsp:cNvSpPr/>
      </dsp:nvSpPr>
      <dsp:spPr>
        <a:xfrm>
          <a:off x="0" y="1774771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7542D-BAAB-4FFA-A338-2B086BE823AA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F637E-257E-4822-B781-07FB45734FD8}">
      <dsp:nvSpPr>
        <dsp:cNvPr id="0" name=""/>
        <dsp:cNvSpPr/>
      </dsp:nvSpPr>
      <dsp:spPr>
        <a:xfrm>
          <a:off x="1639328" y="1774771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Energy savings: Prevents electricity waste through automatic shutdown.</a:t>
          </a:r>
        </a:p>
      </dsp:txBody>
      <dsp:txXfrm>
        <a:off x="1639328" y="1774771"/>
        <a:ext cx="4012171" cy="1419331"/>
      </dsp:txXfrm>
    </dsp:sp>
    <dsp:sp modelId="{CDDBAA6C-331D-4513-95DF-2A984DD30792}">
      <dsp:nvSpPr>
        <dsp:cNvPr id="0" name=""/>
        <dsp:cNvSpPr/>
      </dsp:nvSpPr>
      <dsp:spPr>
        <a:xfrm>
          <a:off x="0" y="3548936"/>
          <a:ext cx="5651500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4E24B-9D48-4931-A63D-293C873ED379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DBC2-A3BB-4CB7-8DC9-B1E835AC65DB}">
      <dsp:nvSpPr>
        <dsp:cNvPr id="0" name=""/>
        <dsp:cNvSpPr/>
      </dsp:nvSpPr>
      <dsp:spPr>
        <a:xfrm>
          <a:off x="1639328" y="354893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Ease of use: User-friendly interface ensures a seamless experience.</a:t>
          </a:r>
        </a:p>
      </dsp:txBody>
      <dsp:txXfrm>
        <a:off x="1639328" y="3548936"/>
        <a:ext cx="4012171" cy="1419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65DD4-4665-468B-8A46-2B9DC868856F}">
      <dsp:nvSpPr>
        <dsp:cNvPr id="0" name=""/>
        <dsp:cNvSpPr/>
      </dsp:nvSpPr>
      <dsp:spPr>
        <a:xfrm>
          <a:off x="0" y="0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Register or log in to the system.</a:t>
          </a:r>
        </a:p>
      </dsp:txBody>
      <dsp:txXfrm>
        <a:off x="20025" y="20025"/>
        <a:ext cx="7413736" cy="643654"/>
      </dsp:txXfrm>
    </dsp:sp>
    <dsp:sp modelId="{3F79D5A0-CE41-4C88-9933-F5AE2C139350}">
      <dsp:nvSpPr>
        <dsp:cNvPr id="0" name=""/>
        <dsp:cNvSpPr/>
      </dsp:nvSpPr>
      <dsp:spPr>
        <a:xfrm>
          <a:off x="687527" y="808014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Select the device from the main interface.</a:t>
          </a:r>
        </a:p>
      </dsp:txBody>
      <dsp:txXfrm>
        <a:off x="707552" y="828039"/>
        <a:ext cx="7037294" cy="643654"/>
      </dsp:txXfrm>
    </dsp:sp>
    <dsp:sp modelId="{B7F7A784-FE0C-4779-B68E-716A314F2CA3}">
      <dsp:nvSpPr>
        <dsp:cNvPr id="0" name=""/>
        <dsp:cNvSpPr/>
      </dsp:nvSpPr>
      <dsp:spPr>
        <a:xfrm>
          <a:off x="1364792" y="1616028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Monitor temperature and control on/off status as needed.</a:t>
          </a:r>
        </a:p>
      </dsp:txBody>
      <dsp:txXfrm>
        <a:off x="1384817" y="1636053"/>
        <a:ext cx="7047556" cy="643654"/>
      </dsp:txXfrm>
    </dsp:sp>
    <dsp:sp modelId="{7DDB03D8-2694-4739-81DE-7ACF83D7D017}">
      <dsp:nvSpPr>
        <dsp:cNvPr id="0" name=""/>
        <dsp:cNvSpPr/>
      </dsp:nvSpPr>
      <dsp:spPr>
        <a:xfrm>
          <a:off x="2052319" y="2424043"/>
          <a:ext cx="8209280" cy="683704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Receive alerts when the temperature exceeds the predefined threshold.</a:t>
          </a:r>
        </a:p>
      </dsp:txBody>
      <dsp:txXfrm>
        <a:off x="2072344" y="2444068"/>
        <a:ext cx="7037294" cy="643654"/>
      </dsp:txXfrm>
    </dsp:sp>
    <dsp:sp modelId="{A70505EC-8B1D-48B2-A164-EEB56CEBBD59}">
      <dsp:nvSpPr>
        <dsp:cNvPr id="0" name=""/>
        <dsp:cNvSpPr/>
      </dsp:nvSpPr>
      <dsp:spPr>
        <a:xfrm>
          <a:off x="7764872" y="523655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64864" y="523655"/>
        <a:ext cx="244423" cy="334416"/>
      </dsp:txXfrm>
    </dsp:sp>
    <dsp:sp modelId="{31D4B299-A795-4FAE-8F15-9D9C8FD1C0DC}">
      <dsp:nvSpPr>
        <dsp:cNvPr id="0" name=""/>
        <dsp:cNvSpPr/>
      </dsp:nvSpPr>
      <dsp:spPr>
        <a:xfrm>
          <a:off x="8452399" y="1331670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552391" y="1331670"/>
        <a:ext cx="244423" cy="334416"/>
      </dsp:txXfrm>
    </dsp:sp>
    <dsp:sp modelId="{46CDC008-1E44-45DF-A826-E81F44C4BC05}">
      <dsp:nvSpPr>
        <dsp:cNvPr id="0" name=""/>
        <dsp:cNvSpPr/>
      </dsp:nvSpPr>
      <dsp:spPr>
        <a:xfrm>
          <a:off x="9129664" y="2139684"/>
          <a:ext cx="444407" cy="44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229656" y="2139684"/>
        <a:ext cx="244423" cy="33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9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78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00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018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4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39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03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477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9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764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89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IEg9IiodOo" TargetMode="External"/><Relationship Id="rId2" Type="http://schemas.openxmlformats.org/officeDocument/2006/relationships/hyperlink" Target="https://github.com/RonAssa10/IOT_Smart_Electric_Hea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ניאון מעגל תלת-ממדי">
            <a:extLst>
              <a:ext uri="{FF2B5EF4-FFF2-40B4-BE49-F238E27FC236}">
                <a16:creationId xmlns:a16="http://schemas.microsoft.com/office/drawing/2014/main" id="{03F4E2FB-F4A5-BD49-B5AD-0646AD2B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09" r="-1" b="-1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7B914D2C-B466-4351-4191-5EEC5EFBB919}"/>
              </a:ext>
            </a:extLst>
          </p:cNvPr>
          <p:cNvSpPr/>
          <p:nvPr/>
        </p:nvSpPr>
        <p:spPr>
          <a:xfrm>
            <a:off x="1473768" y="657369"/>
            <a:ext cx="981473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Smart Electric Heater</a:t>
            </a:r>
            <a:br>
              <a:rPr lang="en-US" sz="6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</a:br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IOT PROJECT</a:t>
            </a:r>
            <a:endParaRPr lang="he-IL" sz="6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696EB69-8617-842A-F8F2-A245DFC5C6CC}"/>
              </a:ext>
            </a:extLst>
          </p:cNvPr>
          <p:cNvSpPr/>
          <p:nvPr/>
        </p:nvSpPr>
        <p:spPr>
          <a:xfrm>
            <a:off x="4375346" y="4041845"/>
            <a:ext cx="324159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Names:</a:t>
            </a:r>
            <a:b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Osher Bar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Ron Assa</a:t>
            </a:r>
            <a:endParaRPr lang="he-IL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45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3600" dirty="0"/>
              <a:t>System Architecture</a:t>
            </a:r>
          </a:p>
        </p:txBody>
      </p:sp>
      <p:pic>
        <p:nvPicPr>
          <p:cNvPr id="7" name="Picture 4" descr="בלוקים ורשתות של טכנולוגיה כחולה">
            <a:extLst>
              <a:ext uri="{FF2B5EF4-FFF2-40B4-BE49-F238E27FC236}">
                <a16:creationId xmlns:a16="http://schemas.microsoft.com/office/drawing/2014/main" id="{2099D339-4DD8-70AC-AE4B-CF78F934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6" b="-446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439" y="2640691"/>
            <a:ext cx="6371303" cy="363228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Relay and temperature sensors: </a:t>
            </a:r>
            <a:br>
              <a:rPr lang="en-US" sz="2800" dirty="0"/>
            </a:br>
            <a:r>
              <a:rPr lang="en-US" sz="2800" dirty="0"/>
              <a:t>Monitor water temperature.</a:t>
            </a:r>
          </a:p>
          <a:p>
            <a:pPr algn="l" rtl="0"/>
            <a:r>
              <a:rPr lang="en-US" sz="2800" dirty="0"/>
              <a:t>IoT components: Enable communication between the system and the app.</a:t>
            </a:r>
          </a:p>
          <a:p>
            <a:pPr algn="l" rtl="0"/>
            <a:r>
              <a:rPr lang="en-US" sz="2800" dirty="0"/>
              <a:t>Central controller: Manages processes and sends notifications.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4;p32">
            <a:extLst>
              <a:ext uri="{FF2B5EF4-FFF2-40B4-BE49-F238E27FC236}">
                <a16:creationId xmlns:a16="http://schemas.microsoft.com/office/drawing/2014/main" id="{FBEA1553-B73C-7275-EF5D-E056E7F9D4BD}"/>
              </a:ext>
            </a:extLst>
          </p:cNvPr>
          <p:cNvSpPr txBox="1">
            <a:spLocks/>
          </p:cNvSpPr>
          <p:nvPr/>
        </p:nvSpPr>
        <p:spPr>
          <a:xfrm>
            <a:off x="2280225" y="986774"/>
            <a:ext cx="7704000" cy="11282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  <a:endParaRPr lang="he-IL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oogle Shape;260;p32">
            <a:extLst>
              <a:ext uri="{FF2B5EF4-FFF2-40B4-BE49-F238E27FC236}">
                <a16:creationId xmlns:a16="http://schemas.microsoft.com/office/drawing/2014/main" id="{C0B50928-F441-4159-EA05-92CD9F6B6A7B}"/>
              </a:ext>
            </a:extLst>
          </p:cNvPr>
          <p:cNvGrpSpPr/>
          <p:nvPr/>
        </p:nvGrpSpPr>
        <p:grpSpPr>
          <a:xfrm rot="-5400000" flipH="1">
            <a:off x="1249154" y="287394"/>
            <a:ext cx="1182802" cy="2546215"/>
            <a:chOff x="7350442" y="2608992"/>
            <a:chExt cx="777239" cy="1673160"/>
          </a:xfrm>
        </p:grpSpPr>
        <p:sp>
          <p:nvSpPr>
            <p:cNvPr id="6" name="Google Shape;261;p32">
              <a:extLst>
                <a:ext uri="{FF2B5EF4-FFF2-40B4-BE49-F238E27FC236}">
                  <a16:creationId xmlns:a16="http://schemas.microsoft.com/office/drawing/2014/main" id="{C266DAEB-6717-ACF4-A4A6-D8ED889052CC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62;p32">
              <a:extLst>
                <a:ext uri="{FF2B5EF4-FFF2-40B4-BE49-F238E27FC236}">
                  <a16:creationId xmlns:a16="http://schemas.microsoft.com/office/drawing/2014/main" id="{65C65D25-DA79-E78A-51C5-E7807FC92281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63;p32">
              <a:extLst>
                <a:ext uri="{FF2B5EF4-FFF2-40B4-BE49-F238E27FC236}">
                  <a16:creationId xmlns:a16="http://schemas.microsoft.com/office/drawing/2014/main" id="{B4780A91-3DC3-BD72-0DB6-20C7C6B85497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4;p32">
              <a:extLst>
                <a:ext uri="{FF2B5EF4-FFF2-40B4-BE49-F238E27FC236}">
                  <a16:creationId xmlns:a16="http://schemas.microsoft.com/office/drawing/2014/main" id="{11F7CCE5-576C-7E9E-6FEF-DE7EC1959F4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5;p32">
              <a:extLst>
                <a:ext uri="{FF2B5EF4-FFF2-40B4-BE49-F238E27FC236}">
                  <a16:creationId xmlns:a16="http://schemas.microsoft.com/office/drawing/2014/main" id="{0D24DA4C-C19D-5FFB-A555-0291EF9A8600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6;p32">
              <a:extLst>
                <a:ext uri="{FF2B5EF4-FFF2-40B4-BE49-F238E27FC236}">
                  <a16:creationId xmlns:a16="http://schemas.microsoft.com/office/drawing/2014/main" id="{8DBE0545-8EAB-99D2-80FB-FD175BD6EE0E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7;p32">
              <a:extLst>
                <a:ext uri="{FF2B5EF4-FFF2-40B4-BE49-F238E27FC236}">
                  <a16:creationId xmlns:a16="http://schemas.microsoft.com/office/drawing/2014/main" id="{E6F2549D-FF84-D2DD-8C82-0499992B6B04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8;p32">
              <a:extLst>
                <a:ext uri="{FF2B5EF4-FFF2-40B4-BE49-F238E27FC236}">
                  <a16:creationId xmlns:a16="http://schemas.microsoft.com/office/drawing/2014/main" id="{E99CAF57-78A1-A45B-86F6-726368031C6B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269;p32">
            <a:extLst>
              <a:ext uri="{FF2B5EF4-FFF2-40B4-BE49-F238E27FC236}">
                <a16:creationId xmlns:a16="http://schemas.microsoft.com/office/drawing/2014/main" id="{87AE1BE9-6C8C-A8FD-86F4-C81C7686D3F2}"/>
              </a:ext>
            </a:extLst>
          </p:cNvPr>
          <p:cNvGrpSpPr/>
          <p:nvPr/>
        </p:nvGrpSpPr>
        <p:grpSpPr>
          <a:xfrm rot="5400000">
            <a:off x="9827244" y="300634"/>
            <a:ext cx="1182802" cy="2555083"/>
            <a:chOff x="7350442" y="2608992"/>
            <a:chExt cx="777239" cy="1673160"/>
          </a:xfrm>
        </p:grpSpPr>
        <p:sp>
          <p:nvSpPr>
            <p:cNvPr id="15" name="Google Shape;270;p32">
              <a:extLst>
                <a:ext uri="{FF2B5EF4-FFF2-40B4-BE49-F238E27FC236}">
                  <a16:creationId xmlns:a16="http://schemas.microsoft.com/office/drawing/2014/main" id="{200238B4-5F97-315C-B9A4-2A106E998287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71;p32">
              <a:extLst>
                <a:ext uri="{FF2B5EF4-FFF2-40B4-BE49-F238E27FC236}">
                  <a16:creationId xmlns:a16="http://schemas.microsoft.com/office/drawing/2014/main" id="{B512ABD9-8E47-B1AE-0E1D-D1657131B0F4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72;p32">
              <a:extLst>
                <a:ext uri="{FF2B5EF4-FFF2-40B4-BE49-F238E27FC236}">
                  <a16:creationId xmlns:a16="http://schemas.microsoft.com/office/drawing/2014/main" id="{68C5349D-AE97-B0F5-332E-C5BC41195FCA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73;p32">
              <a:extLst>
                <a:ext uri="{FF2B5EF4-FFF2-40B4-BE49-F238E27FC236}">
                  <a16:creationId xmlns:a16="http://schemas.microsoft.com/office/drawing/2014/main" id="{7F2A0564-84F8-2A65-24B4-1E5162D0EC0C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74;p32">
              <a:extLst>
                <a:ext uri="{FF2B5EF4-FFF2-40B4-BE49-F238E27FC236}">
                  <a16:creationId xmlns:a16="http://schemas.microsoft.com/office/drawing/2014/main" id="{D7216BE2-A88C-0696-DB34-8BEB97725BB3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75;p32">
              <a:extLst>
                <a:ext uri="{FF2B5EF4-FFF2-40B4-BE49-F238E27FC236}">
                  <a16:creationId xmlns:a16="http://schemas.microsoft.com/office/drawing/2014/main" id="{CC026301-1FA1-1106-242B-56608B6686B3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76;p32">
              <a:extLst>
                <a:ext uri="{FF2B5EF4-FFF2-40B4-BE49-F238E27FC236}">
                  <a16:creationId xmlns:a16="http://schemas.microsoft.com/office/drawing/2014/main" id="{56A473B9-2D48-A1A3-E39F-9779EAFCFF7A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77;p32">
              <a:extLst>
                <a:ext uri="{FF2B5EF4-FFF2-40B4-BE49-F238E27FC236}">
                  <a16:creationId xmlns:a16="http://schemas.microsoft.com/office/drawing/2014/main" id="{F4476543-51D6-B3C7-2A5A-31A18E40E6D0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Picture 2" descr="https://avatars.githubusercontent.com/u/4578332?s=200&amp;v=4">
            <a:extLst>
              <a:ext uri="{FF2B5EF4-FFF2-40B4-BE49-F238E27FC236}">
                <a16:creationId xmlns:a16="http://schemas.microsoft.com/office/drawing/2014/main" id="{516F6380-35A9-143A-0BDB-B41EC728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24" y="3803315"/>
            <a:ext cx="718666" cy="71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8">
            <a:extLst>
              <a:ext uri="{FF2B5EF4-FFF2-40B4-BE49-F238E27FC236}">
                <a16:creationId xmlns:a16="http://schemas.microsoft.com/office/drawing/2014/main" id="{4BEAD673-3525-5DE1-84A6-BB1282ED2A49}"/>
              </a:ext>
            </a:extLst>
          </p:cNvPr>
          <p:cNvSpPr/>
          <p:nvPr/>
        </p:nvSpPr>
        <p:spPr>
          <a:xfrm>
            <a:off x="5253274" y="3280703"/>
            <a:ext cx="14128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</a:t>
            </a:r>
            <a:b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BROKER</a:t>
            </a:r>
          </a:p>
        </p:txBody>
      </p:sp>
      <p:sp>
        <p:nvSpPr>
          <p:cNvPr id="25" name="TextBox 92">
            <a:extLst>
              <a:ext uri="{FF2B5EF4-FFF2-40B4-BE49-F238E27FC236}">
                <a16:creationId xmlns:a16="http://schemas.microsoft.com/office/drawing/2014/main" id="{1D80CCE2-8AA0-09FF-DB9E-960C39B4273A}"/>
              </a:ext>
            </a:extLst>
          </p:cNvPr>
          <p:cNvSpPr txBox="1"/>
          <p:nvPr/>
        </p:nvSpPr>
        <p:spPr>
          <a:xfrm rot="19950728">
            <a:off x="6265804" y="3220891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/ Off</a:t>
            </a:r>
          </a:p>
        </p:txBody>
      </p:sp>
      <p:sp>
        <p:nvSpPr>
          <p:cNvPr id="26" name="TextBox 93">
            <a:extLst>
              <a:ext uri="{FF2B5EF4-FFF2-40B4-BE49-F238E27FC236}">
                <a16:creationId xmlns:a16="http://schemas.microsoft.com/office/drawing/2014/main" id="{B4C012C5-1325-99C4-231C-222EB2D3321E}"/>
              </a:ext>
            </a:extLst>
          </p:cNvPr>
          <p:cNvSpPr txBox="1"/>
          <p:nvPr/>
        </p:nvSpPr>
        <p:spPr>
          <a:xfrm rot="19950728">
            <a:off x="6515673" y="3619929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Temp</a:t>
            </a:r>
          </a:p>
        </p:txBody>
      </p:sp>
      <p:cxnSp>
        <p:nvCxnSpPr>
          <p:cNvPr id="27" name="Straight Arrow Connector 55">
            <a:extLst>
              <a:ext uri="{FF2B5EF4-FFF2-40B4-BE49-F238E27FC236}">
                <a16:creationId xmlns:a16="http://schemas.microsoft.com/office/drawing/2014/main" id="{50ECBC97-71DD-1F81-01AD-7851C0581DE0}"/>
              </a:ext>
            </a:extLst>
          </p:cNvPr>
          <p:cNvCxnSpPr>
            <a:cxnSpLocks/>
          </p:cNvCxnSpPr>
          <p:nvPr/>
        </p:nvCxnSpPr>
        <p:spPr>
          <a:xfrm flipV="1">
            <a:off x="4294911" y="4260364"/>
            <a:ext cx="1016516" cy="5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56">
            <a:extLst>
              <a:ext uri="{FF2B5EF4-FFF2-40B4-BE49-F238E27FC236}">
                <a16:creationId xmlns:a16="http://schemas.microsoft.com/office/drawing/2014/main" id="{78BCEDC5-506A-A7F8-17B5-57E81C0830A4}"/>
              </a:ext>
            </a:extLst>
          </p:cNvPr>
          <p:cNvCxnSpPr>
            <a:cxnSpLocks/>
          </p:cNvCxnSpPr>
          <p:nvPr/>
        </p:nvCxnSpPr>
        <p:spPr>
          <a:xfrm flipH="1">
            <a:off x="4294911" y="4357401"/>
            <a:ext cx="1089445" cy="5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92">
            <a:extLst>
              <a:ext uri="{FF2B5EF4-FFF2-40B4-BE49-F238E27FC236}">
                <a16:creationId xmlns:a16="http://schemas.microsoft.com/office/drawing/2014/main" id="{BC5CA4AB-450B-DC9D-6E39-C817187787C0}"/>
              </a:ext>
            </a:extLst>
          </p:cNvPr>
          <p:cNvSpPr txBox="1"/>
          <p:nvPr/>
        </p:nvSpPr>
        <p:spPr>
          <a:xfrm rot="19950728">
            <a:off x="3836034" y="4306065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/ Off</a:t>
            </a:r>
          </a:p>
        </p:txBody>
      </p:sp>
      <p:sp>
        <p:nvSpPr>
          <p:cNvPr id="30" name="TextBox 93">
            <a:extLst>
              <a:ext uri="{FF2B5EF4-FFF2-40B4-BE49-F238E27FC236}">
                <a16:creationId xmlns:a16="http://schemas.microsoft.com/office/drawing/2014/main" id="{59CA511A-13A9-6E74-B8C7-F9A3CD0D6808}"/>
              </a:ext>
            </a:extLst>
          </p:cNvPr>
          <p:cNvSpPr txBox="1"/>
          <p:nvPr/>
        </p:nvSpPr>
        <p:spPr>
          <a:xfrm rot="19950728">
            <a:off x="4085903" y="4705103"/>
            <a:ext cx="143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Temp</a:t>
            </a:r>
          </a:p>
        </p:txBody>
      </p:sp>
      <p:cxnSp>
        <p:nvCxnSpPr>
          <p:cNvPr id="39" name="Straight Arrow Connector 55">
            <a:extLst>
              <a:ext uri="{FF2B5EF4-FFF2-40B4-BE49-F238E27FC236}">
                <a16:creationId xmlns:a16="http://schemas.microsoft.com/office/drawing/2014/main" id="{60F0A22C-87A1-138F-96F0-59A97B130F23}"/>
              </a:ext>
            </a:extLst>
          </p:cNvPr>
          <p:cNvCxnSpPr>
            <a:cxnSpLocks/>
          </p:cNvCxnSpPr>
          <p:nvPr/>
        </p:nvCxnSpPr>
        <p:spPr>
          <a:xfrm flipV="1">
            <a:off x="6670572" y="3207942"/>
            <a:ext cx="1016516" cy="5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56">
            <a:extLst>
              <a:ext uri="{FF2B5EF4-FFF2-40B4-BE49-F238E27FC236}">
                <a16:creationId xmlns:a16="http://schemas.microsoft.com/office/drawing/2014/main" id="{B89F657A-C7EB-8C57-E84B-3071656222DF}"/>
              </a:ext>
            </a:extLst>
          </p:cNvPr>
          <p:cNvCxnSpPr>
            <a:cxnSpLocks/>
          </p:cNvCxnSpPr>
          <p:nvPr/>
        </p:nvCxnSpPr>
        <p:spPr>
          <a:xfrm flipH="1">
            <a:off x="6670572" y="3304979"/>
            <a:ext cx="1089445" cy="5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1E3D31DB-4E2C-9332-5297-C555F2ED765F}"/>
              </a:ext>
            </a:extLst>
          </p:cNvPr>
          <p:cNvGrpSpPr/>
          <p:nvPr/>
        </p:nvGrpSpPr>
        <p:grpSpPr>
          <a:xfrm>
            <a:off x="8038338" y="2383027"/>
            <a:ext cx="1532382" cy="2138953"/>
            <a:chOff x="8038338" y="2383028"/>
            <a:chExt cx="1433321" cy="1877336"/>
          </a:xfrm>
        </p:grpSpPr>
        <p:sp>
          <p:nvSpPr>
            <p:cNvPr id="32" name="מלבן 31">
              <a:extLst>
                <a:ext uri="{FF2B5EF4-FFF2-40B4-BE49-F238E27FC236}">
                  <a16:creationId xmlns:a16="http://schemas.microsoft.com/office/drawing/2014/main" id="{81ED7B59-07DA-7714-42CE-32AB21B812A0}"/>
                </a:ext>
              </a:extLst>
            </p:cNvPr>
            <p:cNvSpPr/>
            <p:nvPr/>
          </p:nvSpPr>
          <p:spPr>
            <a:xfrm>
              <a:off x="8038338" y="2383028"/>
              <a:ext cx="1433321" cy="1869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7DA3FCC5-51E2-28A3-8FEE-32C5B2BB2AA2}"/>
                </a:ext>
              </a:extLst>
            </p:cNvPr>
            <p:cNvSpPr txBox="1"/>
            <p:nvPr/>
          </p:nvSpPr>
          <p:spPr>
            <a:xfrm>
              <a:off x="8798559" y="3153745"/>
              <a:ext cx="549861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Relay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A73F302F-D88F-533B-A2E2-D2C3161651B2}"/>
                </a:ext>
              </a:extLst>
            </p:cNvPr>
            <p:cNvSpPr txBox="1"/>
            <p:nvPr/>
          </p:nvSpPr>
          <p:spPr>
            <a:xfrm>
              <a:off x="8147973" y="3497356"/>
              <a:ext cx="1056112" cy="253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Sensor Temp</a:t>
              </a:r>
              <a:endParaRPr lang="he-IL" sz="1050" dirty="0">
                <a:solidFill>
                  <a:schemeClr val="tx1"/>
                </a:solidFill>
              </a:endParaRPr>
            </a:p>
          </p:txBody>
        </p:sp>
        <p:pic>
          <p:nvPicPr>
            <p:cNvPr id="38" name="גרפיקה 37" descr="טמפרטורה גבוהה קו מיתאר">
              <a:extLst>
                <a:ext uri="{FF2B5EF4-FFF2-40B4-BE49-F238E27FC236}">
                  <a16:creationId xmlns:a16="http://schemas.microsoft.com/office/drawing/2014/main" id="{677E3F91-CC00-37DE-0EDA-B933901E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9179" y="3787751"/>
              <a:ext cx="472613" cy="472613"/>
            </a:xfrm>
            <a:prstGeom prst="rect">
              <a:avLst/>
            </a:prstGeom>
          </p:spPr>
        </p:pic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C290A557-4C4E-A6DB-03CC-1E81156C08DA}"/>
                </a:ext>
              </a:extLst>
            </p:cNvPr>
            <p:cNvSpPr txBox="1"/>
            <p:nvPr/>
          </p:nvSpPr>
          <p:spPr>
            <a:xfrm>
              <a:off x="8139653" y="2465029"/>
              <a:ext cx="115425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Electric Heater</a:t>
              </a:r>
              <a:endParaRPr lang="he-IL" sz="11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2" name="תמונה 41">
            <a:extLst>
              <a:ext uri="{FF2B5EF4-FFF2-40B4-BE49-F238E27FC236}">
                <a16:creationId xmlns:a16="http://schemas.microsoft.com/office/drawing/2014/main" id="{CF8942FD-A2C9-E023-FFAD-9D0A9DCCA6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915" t="5696" r="52921" b="9420"/>
          <a:stretch/>
        </p:blipFill>
        <p:spPr>
          <a:xfrm>
            <a:off x="3114288" y="4292581"/>
            <a:ext cx="892506" cy="15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/>
              <a:t>Workflow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32E574-EE94-4208-6AC2-F0A9F8440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16307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A5F6D-2AC7-D813-0296-C5E3D811C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0416-321C-0C00-12A2-4055965E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/>
              <a:t>links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5E6470-A12B-6148-CCF2-CA9BBE4C3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Git repository: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https://github.com/RonAssa10/IOT_Smart_Electric</a:t>
            </a:r>
            <a:r>
              <a:rPr lang="en-US">
                <a:hlinkClick r:id="rId2"/>
              </a:rPr>
              <a:t>_Heater</a:t>
            </a:r>
            <a:endParaRPr lang="en-US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Video link: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https://youtu.be/_IEg9IiodOo</a:t>
            </a:r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235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70" y="976160"/>
            <a:ext cx="4032504" cy="3364992"/>
          </a:xfrm>
        </p:spPr>
        <p:txBody>
          <a:bodyPr>
            <a:normAutofit/>
          </a:bodyPr>
          <a:lstStyle/>
          <a:p>
            <a:r>
              <a:rPr lang="en-US" sz="400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084616-7678-0106-0CAA-F684BBEC4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5064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789" y="442453"/>
            <a:ext cx="6865776" cy="6056670"/>
          </a:xfrm>
        </p:spPr>
        <p:txBody>
          <a:bodyPr anchor="ctr"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sz="2400" dirty="0"/>
              <a:t>Today, many homes adopt smart systems to enhance daily life. The 'Smart Electric Heater' system allows users to control and manage their electric water heater through advanced IoT technologies. </a:t>
            </a:r>
            <a:br>
              <a:rPr lang="en-US" sz="2400" dirty="0"/>
            </a:br>
            <a:r>
              <a:rPr sz="2400" dirty="0"/>
              <a:t>This solution focuses on preventing unexpected malfunctions, improving user experience, and achieving significant energy savings.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גרף פיננסי דיגיטלי">
            <a:extLst>
              <a:ext uri="{FF2B5EF4-FFF2-40B4-BE49-F238E27FC236}">
                <a16:creationId xmlns:a16="http://schemas.microsoft.com/office/drawing/2014/main" id="{3BAABE14-1100-B9BC-2A09-E12ED794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Electric Water Heater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161" y="2697038"/>
            <a:ext cx="8515522" cy="3762756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sz="2400" b="1" dirty="0"/>
              <a:t>The system enables remote control of the water heater via a smartphone. Continuous monitoring of water and heating element temperatures extends the water heater’s lifespan. The system features an automatic shutdown mechanism when the desired temperature is reached and provides real-time updates about the water heater's status.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Feasibility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8C5DB-27A0-1C61-B31F-8106774EC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126034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t>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D22D0D-FE80-35F7-58EB-C4E85BC14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1173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מכשיר נייד עם אפליקציות">
            <a:extLst>
              <a:ext uri="{FF2B5EF4-FFF2-40B4-BE49-F238E27FC236}">
                <a16:creationId xmlns:a16="http://schemas.microsoft.com/office/drawing/2014/main" id="{7080ADC4-3F50-9E04-8BA8-30EEF54B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85" r="5215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>
            <a:normAutofit/>
          </a:bodyPr>
          <a:lstStyle/>
          <a:p>
            <a:pPr algn="l" rtl="0"/>
            <a:r>
              <a:rPr dirty="0"/>
              <a:t>Support for user registration via an app or website.</a:t>
            </a:r>
            <a:endParaRPr lang="he-IL" dirty="0"/>
          </a:p>
          <a:p>
            <a:pPr algn="l" rtl="0"/>
            <a:r>
              <a:rPr dirty="0"/>
              <a:t>Real-time display of device status (connected/disconnected, on/off).</a:t>
            </a:r>
            <a:endParaRPr lang="he-IL" dirty="0"/>
          </a:p>
          <a:p>
            <a:pPr algn="l" rtl="0"/>
            <a:r>
              <a:rPr dirty="0"/>
              <a:t>Remote control of the heater, provided both phone and device are connected to the network.</a:t>
            </a:r>
            <a:endParaRPr lang="he-IL" dirty="0"/>
          </a:p>
          <a:p>
            <a:pPr algn="l" rtl="0"/>
            <a:r>
              <a:rPr dirty="0"/>
              <a:t>Scheduling activation and deactivation based on local time.</a:t>
            </a:r>
            <a:endParaRPr lang="he-IL" dirty="0"/>
          </a:p>
          <a:p>
            <a:pPr algn="l" rtl="0"/>
            <a:r>
              <a:rPr dirty="0"/>
              <a:t>Notifications when the desired temperature is reached.</a:t>
            </a:r>
            <a:endParaRPr lang="he-IL" dirty="0"/>
          </a:p>
          <a:p>
            <a:pPr algn="l" rtl="0"/>
            <a:r>
              <a:rPr dirty="0"/>
              <a:t>Automatic shutdown when the temperature exceeds a set threshold.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Objectives and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857F04-11B2-061A-539F-4B791B999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13264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24" y="457200"/>
            <a:ext cx="6245059" cy="1495006"/>
          </a:xfrm>
        </p:spPr>
        <p:txBody>
          <a:bodyPr>
            <a:normAutofit/>
          </a:bodyPr>
          <a:lstStyle/>
          <a:p>
            <a:r>
              <a:rPr lang="en-US" sz="3200" dirty="0"/>
              <a:t>Challenges and Limitations</a:t>
            </a:r>
          </a:p>
        </p:txBody>
      </p:sp>
      <p:pic>
        <p:nvPicPr>
          <p:cNvPr id="5" name="Picture 4" descr="אדם הצופים בטלפון ריק">
            <a:extLst>
              <a:ext uri="{FF2B5EF4-FFF2-40B4-BE49-F238E27FC236}">
                <a16:creationId xmlns:a16="http://schemas.microsoft.com/office/drawing/2014/main" id="{EF7D341D-4A2B-579E-594F-16F8228D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14" r="11755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123" y="2640692"/>
            <a:ext cx="6931741" cy="3760108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Limited access for non-smartphone users: Addressed by providing a web interface accessible via desktop with additional accessibility options.</a:t>
            </a:r>
          </a:p>
          <a:p>
            <a:pPr algn="l" rtl="0"/>
            <a:r>
              <a:rPr lang="en-US" sz="2800" dirty="0"/>
              <a:t>Network dependency: Control is unavailable in cases of network failure.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חבילה">
  <a:themeElements>
    <a:clrScheme name="חבילה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חבילה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בילה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TM10001115[[fn=חבילה]]</Template>
  <TotalTime>105</TotalTime>
  <Words>547</Words>
  <Application>Microsoft Office PowerPoint</Application>
  <PresentationFormat>מסך רחב</PresentationFormat>
  <Paragraphs>62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Segoe UI Semibold</vt:lpstr>
      <vt:lpstr>חבילה</vt:lpstr>
      <vt:lpstr>מצגת של PowerPoint‏</vt:lpstr>
      <vt:lpstr>Table of Contents</vt:lpstr>
      <vt:lpstr>Introduction</vt:lpstr>
      <vt:lpstr>Electric Water Heater Monitoring System</vt:lpstr>
      <vt:lpstr>Feasibility Study</vt:lpstr>
      <vt:lpstr>Stakeholders</vt:lpstr>
      <vt:lpstr>System Requirements</vt:lpstr>
      <vt:lpstr>Objectives and Achievements</vt:lpstr>
      <vt:lpstr>Challenges and Limitations</vt:lpstr>
      <vt:lpstr>System Architecture</vt:lpstr>
      <vt:lpstr>מצגת של PowerPoint‏</vt:lpstr>
      <vt:lpstr>Workflow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לינוי אסא</dc:creator>
  <cp:lastModifiedBy>לינוי אסא</cp:lastModifiedBy>
  <cp:revision>5</cp:revision>
  <dcterms:created xsi:type="dcterms:W3CDTF">2025-01-01T18:16:14Z</dcterms:created>
  <dcterms:modified xsi:type="dcterms:W3CDTF">2025-01-31T10:21:26Z</dcterms:modified>
</cp:coreProperties>
</file>