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322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465" y="3908861"/>
            <a:ext cx="10611992" cy="260319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482568" y="1190624"/>
            <a:ext cx="0" cy="8347075"/>
          </a:xfrm>
          <a:custGeom>
            <a:avLst/>
            <a:gdLst/>
            <a:ahLst/>
            <a:cxnLst/>
            <a:rect l="l" t="t" r="r" b="b"/>
            <a:pathLst>
              <a:path h="8347075">
                <a:moveTo>
                  <a:pt x="0" y="834672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91952" y="1790906"/>
            <a:ext cx="873760" cy="539750"/>
          </a:xfrm>
          <a:custGeom>
            <a:avLst/>
            <a:gdLst/>
            <a:ahLst/>
            <a:cxnLst/>
            <a:rect l="l" t="t" r="r" b="b"/>
            <a:pathLst>
              <a:path w="873760" h="539750">
                <a:moveTo>
                  <a:pt x="873744" y="539431"/>
                </a:moveTo>
                <a:lnTo>
                  <a:pt x="0" y="539431"/>
                </a:lnTo>
                <a:lnTo>
                  <a:pt x="0" y="0"/>
                </a:lnTo>
                <a:lnTo>
                  <a:pt x="873744" y="0"/>
                </a:lnTo>
                <a:lnTo>
                  <a:pt x="873744" y="539431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991952" y="1790906"/>
            <a:ext cx="873760" cy="539750"/>
          </a:xfrm>
          <a:custGeom>
            <a:avLst/>
            <a:gdLst/>
            <a:ahLst/>
            <a:cxnLst/>
            <a:rect l="l" t="t" r="r" b="b"/>
            <a:pathLst>
              <a:path w="873760" h="539750">
                <a:moveTo>
                  <a:pt x="873744" y="539431"/>
                </a:moveTo>
                <a:lnTo>
                  <a:pt x="0" y="539431"/>
                </a:lnTo>
                <a:lnTo>
                  <a:pt x="0" y="0"/>
                </a:lnTo>
                <a:lnTo>
                  <a:pt x="873744" y="0"/>
                </a:lnTo>
                <a:lnTo>
                  <a:pt x="873744" y="539431"/>
                </a:lnTo>
                <a:close/>
              </a:path>
              <a:path w="873760" h="539750">
                <a:moveTo>
                  <a:pt x="830996" y="508472"/>
                </a:moveTo>
                <a:lnTo>
                  <a:pt x="42763" y="508472"/>
                </a:lnTo>
                <a:lnTo>
                  <a:pt x="42763" y="30975"/>
                </a:lnTo>
                <a:lnTo>
                  <a:pt x="830996" y="30975"/>
                </a:lnTo>
                <a:lnTo>
                  <a:pt x="830996" y="508472"/>
                </a:lnTo>
                <a:close/>
              </a:path>
            </a:pathLst>
          </a:custGeom>
          <a:ln w="11873">
            <a:solidFill>
              <a:srgbClr val="1717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8014" y="1922414"/>
            <a:ext cx="248307" cy="27713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0291" y="1934078"/>
            <a:ext cx="287206" cy="25308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377241" y="1878535"/>
            <a:ext cx="349885" cy="364490"/>
          </a:xfrm>
          <a:custGeom>
            <a:avLst/>
            <a:gdLst/>
            <a:ahLst/>
            <a:cxnLst/>
            <a:rect l="l" t="t" r="r" b="b"/>
            <a:pathLst>
              <a:path w="349885" h="364489">
                <a:moveTo>
                  <a:pt x="349377" y="364174"/>
                </a:moveTo>
                <a:lnTo>
                  <a:pt x="0" y="364174"/>
                </a:lnTo>
                <a:lnTo>
                  <a:pt x="0" y="0"/>
                </a:lnTo>
                <a:lnTo>
                  <a:pt x="349377" y="0"/>
                </a:lnTo>
                <a:lnTo>
                  <a:pt x="349377" y="364174"/>
                </a:lnTo>
                <a:close/>
              </a:path>
            </a:pathLst>
          </a:custGeom>
          <a:ln w="11872">
            <a:solidFill>
              <a:srgbClr val="1717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5362888" y="2208575"/>
            <a:ext cx="102870" cy="34290"/>
          </a:xfrm>
          <a:custGeom>
            <a:avLst/>
            <a:gdLst/>
            <a:ahLst/>
            <a:cxnLst/>
            <a:rect l="l" t="t" r="r" b="b"/>
            <a:pathLst>
              <a:path w="102870" h="34289">
                <a:moveTo>
                  <a:pt x="102533" y="33700"/>
                </a:moveTo>
                <a:lnTo>
                  <a:pt x="0" y="33700"/>
                </a:lnTo>
                <a:lnTo>
                  <a:pt x="0" y="0"/>
                </a:lnTo>
                <a:lnTo>
                  <a:pt x="102533" y="0"/>
                </a:lnTo>
                <a:lnTo>
                  <a:pt x="102533" y="3370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62888" y="2208575"/>
            <a:ext cx="102870" cy="34290"/>
          </a:xfrm>
          <a:custGeom>
            <a:avLst/>
            <a:gdLst/>
            <a:ahLst/>
            <a:cxnLst/>
            <a:rect l="l" t="t" r="r" b="b"/>
            <a:pathLst>
              <a:path w="102870" h="34289">
                <a:moveTo>
                  <a:pt x="102533" y="33700"/>
                </a:moveTo>
                <a:lnTo>
                  <a:pt x="0" y="33700"/>
                </a:lnTo>
                <a:lnTo>
                  <a:pt x="0" y="0"/>
                </a:lnTo>
                <a:lnTo>
                  <a:pt x="102533" y="0"/>
                </a:lnTo>
                <a:lnTo>
                  <a:pt x="102533" y="33700"/>
                </a:lnTo>
                <a:close/>
              </a:path>
            </a:pathLst>
          </a:custGeom>
          <a:ln w="11890">
            <a:solidFill>
              <a:srgbClr val="1717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5169133" y="2234005"/>
            <a:ext cx="488315" cy="345440"/>
          </a:xfrm>
          <a:custGeom>
            <a:avLst/>
            <a:gdLst/>
            <a:ahLst/>
            <a:cxnLst/>
            <a:rect l="l" t="t" r="r" b="b"/>
            <a:pathLst>
              <a:path w="488314" h="345439">
                <a:moveTo>
                  <a:pt x="487930" y="345140"/>
                </a:moveTo>
                <a:lnTo>
                  <a:pt x="416045" y="345140"/>
                </a:lnTo>
                <a:lnTo>
                  <a:pt x="416045" y="256071"/>
                </a:lnTo>
                <a:lnTo>
                  <a:pt x="397897" y="345140"/>
                </a:lnTo>
                <a:lnTo>
                  <a:pt x="90033" y="345140"/>
                </a:lnTo>
                <a:lnTo>
                  <a:pt x="71884" y="256071"/>
                </a:lnTo>
                <a:lnTo>
                  <a:pt x="71884" y="345140"/>
                </a:lnTo>
                <a:lnTo>
                  <a:pt x="0" y="345140"/>
                </a:lnTo>
                <a:lnTo>
                  <a:pt x="1104" y="325497"/>
                </a:lnTo>
                <a:lnTo>
                  <a:pt x="3534" y="277868"/>
                </a:lnTo>
                <a:lnTo>
                  <a:pt x="5963" y="219201"/>
                </a:lnTo>
                <a:lnTo>
                  <a:pt x="7068" y="166444"/>
                </a:lnTo>
                <a:lnTo>
                  <a:pt x="16460" y="125034"/>
                </a:lnTo>
                <a:lnTo>
                  <a:pt x="37122" y="91314"/>
                </a:lnTo>
                <a:lnTo>
                  <a:pt x="57785" y="68629"/>
                </a:lnTo>
                <a:lnTo>
                  <a:pt x="67177" y="60324"/>
                </a:lnTo>
                <a:lnTo>
                  <a:pt x="178554" y="17748"/>
                </a:lnTo>
                <a:lnTo>
                  <a:pt x="178554" y="0"/>
                </a:lnTo>
                <a:lnTo>
                  <a:pt x="309376" y="0"/>
                </a:lnTo>
                <a:lnTo>
                  <a:pt x="309376" y="17748"/>
                </a:lnTo>
                <a:lnTo>
                  <a:pt x="420752" y="60324"/>
                </a:lnTo>
                <a:lnTo>
                  <a:pt x="450807" y="91314"/>
                </a:lnTo>
                <a:lnTo>
                  <a:pt x="471470" y="125034"/>
                </a:lnTo>
                <a:lnTo>
                  <a:pt x="480862" y="166444"/>
                </a:lnTo>
                <a:lnTo>
                  <a:pt x="481966" y="219201"/>
                </a:lnTo>
                <a:lnTo>
                  <a:pt x="484396" y="277868"/>
                </a:lnTo>
                <a:lnTo>
                  <a:pt x="486826" y="325497"/>
                </a:lnTo>
                <a:lnTo>
                  <a:pt x="487930" y="34514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169133" y="2234005"/>
            <a:ext cx="488315" cy="345440"/>
          </a:xfrm>
          <a:custGeom>
            <a:avLst/>
            <a:gdLst/>
            <a:ahLst/>
            <a:cxnLst/>
            <a:rect l="l" t="t" r="r" b="b"/>
            <a:pathLst>
              <a:path w="488314" h="345439">
                <a:moveTo>
                  <a:pt x="416045" y="256071"/>
                </a:moveTo>
                <a:lnTo>
                  <a:pt x="416045" y="345140"/>
                </a:lnTo>
                <a:lnTo>
                  <a:pt x="487930" y="345140"/>
                </a:lnTo>
                <a:lnTo>
                  <a:pt x="486826" y="325497"/>
                </a:lnTo>
                <a:lnTo>
                  <a:pt x="484396" y="277868"/>
                </a:lnTo>
                <a:lnTo>
                  <a:pt x="481966" y="219201"/>
                </a:lnTo>
                <a:lnTo>
                  <a:pt x="480862" y="166444"/>
                </a:lnTo>
                <a:lnTo>
                  <a:pt x="471470" y="125034"/>
                </a:lnTo>
                <a:lnTo>
                  <a:pt x="450807" y="91314"/>
                </a:lnTo>
                <a:lnTo>
                  <a:pt x="430144" y="68629"/>
                </a:lnTo>
                <a:lnTo>
                  <a:pt x="420752" y="60324"/>
                </a:lnTo>
                <a:lnTo>
                  <a:pt x="309376" y="17748"/>
                </a:lnTo>
                <a:lnTo>
                  <a:pt x="309376" y="0"/>
                </a:lnTo>
                <a:lnTo>
                  <a:pt x="178554" y="0"/>
                </a:lnTo>
                <a:lnTo>
                  <a:pt x="178554" y="17748"/>
                </a:lnTo>
                <a:lnTo>
                  <a:pt x="67177" y="60324"/>
                </a:lnTo>
                <a:lnTo>
                  <a:pt x="37122" y="91314"/>
                </a:lnTo>
                <a:lnTo>
                  <a:pt x="16460" y="125034"/>
                </a:lnTo>
                <a:lnTo>
                  <a:pt x="7068" y="166444"/>
                </a:lnTo>
                <a:lnTo>
                  <a:pt x="5963" y="219201"/>
                </a:lnTo>
                <a:lnTo>
                  <a:pt x="3534" y="277868"/>
                </a:lnTo>
                <a:lnTo>
                  <a:pt x="1104" y="325497"/>
                </a:lnTo>
                <a:lnTo>
                  <a:pt x="0" y="345140"/>
                </a:lnTo>
                <a:lnTo>
                  <a:pt x="71884" y="345140"/>
                </a:lnTo>
                <a:lnTo>
                  <a:pt x="71884" y="256071"/>
                </a:lnTo>
                <a:lnTo>
                  <a:pt x="90033" y="345140"/>
                </a:lnTo>
                <a:lnTo>
                  <a:pt x="397897" y="345140"/>
                </a:lnTo>
                <a:lnTo>
                  <a:pt x="416045" y="256071"/>
                </a:lnTo>
                <a:close/>
              </a:path>
            </a:pathLst>
          </a:custGeom>
          <a:ln w="11880">
            <a:solidFill>
              <a:srgbClr val="1717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14637" y="1999671"/>
            <a:ext cx="197856" cy="221049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5254876" y="2284758"/>
            <a:ext cx="90805" cy="34925"/>
          </a:xfrm>
          <a:custGeom>
            <a:avLst/>
            <a:gdLst/>
            <a:ahLst/>
            <a:cxnLst/>
            <a:rect l="l" t="t" r="r" b="b"/>
            <a:pathLst>
              <a:path w="90804" h="34925">
                <a:moveTo>
                  <a:pt x="0" y="34599"/>
                </a:moveTo>
                <a:lnTo>
                  <a:pt x="90511" y="0"/>
                </a:lnTo>
              </a:path>
            </a:pathLst>
          </a:custGeom>
          <a:ln w="11889">
            <a:solidFill>
              <a:srgbClr val="1717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11095" y="0"/>
            <a:ext cx="15069311" cy="106984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2923763" y="1190624"/>
            <a:ext cx="0" cy="8347075"/>
          </a:xfrm>
          <a:custGeom>
            <a:avLst/>
            <a:gdLst/>
            <a:ahLst/>
            <a:cxnLst/>
            <a:rect l="l" t="t" r="r" b="b"/>
            <a:pathLst>
              <a:path h="8347075">
                <a:moveTo>
                  <a:pt x="0" y="834672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7127728" y="2424176"/>
            <a:ext cx="5258435" cy="5650865"/>
          </a:xfrm>
          <a:custGeom>
            <a:avLst/>
            <a:gdLst/>
            <a:ahLst/>
            <a:cxnLst/>
            <a:rect l="l" t="t" r="r" b="b"/>
            <a:pathLst>
              <a:path w="5258434" h="5650865">
                <a:moveTo>
                  <a:pt x="1269186" y="5650864"/>
                </a:moveTo>
                <a:lnTo>
                  <a:pt x="129222" y="5650864"/>
                </a:lnTo>
                <a:lnTo>
                  <a:pt x="78923" y="5640709"/>
                </a:lnTo>
                <a:lnTo>
                  <a:pt x="37848" y="5613016"/>
                </a:lnTo>
                <a:lnTo>
                  <a:pt x="10154" y="5571941"/>
                </a:lnTo>
                <a:lnTo>
                  <a:pt x="0" y="5521642"/>
                </a:lnTo>
                <a:lnTo>
                  <a:pt x="0" y="129222"/>
                </a:lnTo>
                <a:lnTo>
                  <a:pt x="10154" y="78923"/>
                </a:lnTo>
                <a:lnTo>
                  <a:pt x="37848" y="37848"/>
                </a:lnTo>
                <a:lnTo>
                  <a:pt x="78923" y="10154"/>
                </a:lnTo>
                <a:lnTo>
                  <a:pt x="129222" y="0"/>
                </a:lnTo>
                <a:lnTo>
                  <a:pt x="4792840" y="0"/>
                </a:lnTo>
                <a:lnTo>
                  <a:pt x="4843140" y="10154"/>
                </a:lnTo>
                <a:lnTo>
                  <a:pt x="4884215" y="37848"/>
                </a:lnTo>
                <a:lnTo>
                  <a:pt x="4911908" y="78923"/>
                </a:lnTo>
                <a:lnTo>
                  <a:pt x="4922063" y="129222"/>
                </a:lnTo>
                <a:lnTo>
                  <a:pt x="4922063" y="387667"/>
                </a:lnTo>
                <a:lnTo>
                  <a:pt x="4911908" y="437966"/>
                </a:lnTo>
                <a:lnTo>
                  <a:pt x="4884215" y="479041"/>
                </a:lnTo>
                <a:lnTo>
                  <a:pt x="4843140" y="506735"/>
                </a:lnTo>
                <a:lnTo>
                  <a:pt x="4792840" y="516890"/>
                </a:lnTo>
                <a:lnTo>
                  <a:pt x="4358193" y="516890"/>
                </a:lnTo>
                <a:lnTo>
                  <a:pt x="4307894" y="527045"/>
                </a:lnTo>
                <a:lnTo>
                  <a:pt x="4266819" y="554738"/>
                </a:lnTo>
                <a:lnTo>
                  <a:pt x="4239126" y="595813"/>
                </a:lnTo>
                <a:lnTo>
                  <a:pt x="4228971" y="646112"/>
                </a:lnTo>
                <a:lnTo>
                  <a:pt x="4228971" y="804227"/>
                </a:lnTo>
                <a:lnTo>
                  <a:pt x="4239126" y="854526"/>
                </a:lnTo>
                <a:lnTo>
                  <a:pt x="4266819" y="895601"/>
                </a:lnTo>
                <a:lnTo>
                  <a:pt x="4307894" y="923294"/>
                </a:lnTo>
                <a:lnTo>
                  <a:pt x="4358193" y="933449"/>
                </a:lnTo>
                <a:lnTo>
                  <a:pt x="4493101" y="933449"/>
                </a:lnTo>
                <a:lnTo>
                  <a:pt x="4543400" y="943604"/>
                </a:lnTo>
                <a:lnTo>
                  <a:pt x="4584475" y="971298"/>
                </a:lnTo>
                <a:lnTo>
                  <a:pt x="4612168" y="1012373"/>
                </a:lnTo>
                <a:lnTo>
                  <a:pt x="4622323" y="1062672"/>
                </a:lnTo>
                <a:lnTo>
                  <a:pt x="4622323" y="1270952"/>
                </a:lnTo>
                <a:lnTo>
                  <a:pt x="4632478" y="1321251"/>
                </a:lnTo>
                <a:lnTo>
                  <a:pt x="4660172" y="1362326"/>
                </a:lnTo>
                <a:lnTo>
                  <a:pt x="4701246" y="1390019"/>
                </a:lnTo>
                <a:lnTo>
                  <a:pt x="4751546" y="1400174"/>
                </a:lnTo>
                <a:lnTo>
                  <a:pt x="5004623" y="1400174"/>
                </a:lnTo>
                <a:lnTo>
                  <a:pt x="5054922" y="1410329"/>
                </a:lnTo>
                <a:lnTo>
                  <a:pt x="5095997" y="1438023"/>
                </a:lnTo>
                <a:lnTo>
                  <a:pt x="5123690" y="1479098"/>
                </a:lnTo>
                <a:lnTo>
                  <a:pt x="5133845" y="1529397"/>
                </a:lnTo>
                <a:lnTo>
                  <a:pt x="5133845" y="1787842"/>
                </a:lnTo>
                <a:lnTo>
                  <a:pt x="5123690" y="1838141"/>
                </a:lnTo>
                <a:lnTo>
                  <a:pt x="5095997" y="1879216"/>
                </a:lnTo>
                <a:lnTo>
                  <a:pt x="5054922" y="1906910"/>
                </a:lnTo>
                <a:lnTo>
                  <a:pt x="5004623" y="1917064"/>
                </a:lnTo>
                <a:lnTo>
                  <a:pt x="4858702" y="1917064"/>
                </a:lnTo>
                <a:lnTo>
                  <a:pt x="4808403" y="1927219"/>
                </a:lnTo>
                <a:lnTo>
                  <a:pt x="4767328" y="1954913"/>
                </a:lnTo>
                <a:lnTo>
                  <a:pt x="4739634" y="1995988"/>
                </a:lnTo>
                <a:lnTo>
                  <a:pt x="4729479" y="2046287"/>
                </a:lnTo>
                <a:lnTo>
                  <a:pt x="4729479" y="2204402"/>
                </a:lnTo>
                <a:lnTo>
                  <a:pt x="4739634" y="2254701"/>
                </a:lnTo>
                <a:lnTo>
                  <a:pt x="4767328" y="2295776"/>
                </a:lnTo>
                <a:lnTo>
                  <a:pt x="4808403" y="2323469"/>
                </a:lnTo>
                <a:lnTo>
                  <a:pt x="4858702" y="2333624"/>
                </a:lnTo>
                <a:lnTo>
                  <a:pt x="5129192" y="2333624"/>
                </a:lnTo>
                <a:lnTo>
                  <a:pt x="5179491" y="2343779"/>
                </a:lnTo>
                <a:lnTo>
                  <a:pt x="5220566" y="2371473"/>
                </a:lnTo>
                <a:lnTo>
                  <a:pt x="5248259" y="2412548"/>
                </a:lnTo>
                <a:lnTo>
                  <a:pt x="5258414" y="2462847"/>
                </a:lnTo>
                <a:lnTo>
                  <a:pt x="5258414" y="3230869"/>
                </a:lnTo>
                <a:lnTo>
                  <a:pt x="5253213" y="3260752"/>
                </a:lnTo>
                <a:lnTo>
                  <a:pt x="5238709" y="3286464"/>
                </a:lnTo>
                <a:lnTo>
                  <a:pt x="5216552" y="3305971"/>
                </a:lnTo>
                <a:lnTo>
                  <a:pt x="5160230" y="3328507"/>
                </a:lnTo>
                <a:lnTo>
                  <a:pt x="5138072" y="3348015"/>
                </a:lnTo>
                <a:lnTo>
                  <a:pt x="5123568" y="3373727"/>
                </a:lnTo>
                <a:lnTo>
                  <a:pt x="5118367" y="3403610"/>
                </a:lnTo>
                <a:lnTo>
                  <a:pt x="5118367" y="4121467"/>
                </a:lnTo>
                <a:lnTo>
                  <a:pt x="5108212" y="4171766"/>
                </a:lnTo>
                <a:lnTo>
                  <a:pt x="5080519" y="4212841"/>
                </a:lnTo>
                <a:lnTo>
                  <a:pt x="5039444" y="4240534"/>
                </a:lnTo>
                <a:lnTo>
                  <a:pt x="4989145" y="4250689"/>
                </a:lnTo>
                <a:lnTo>
                  <a:pt x="3847117" y="4250689"/>
                </a:lnTo>
                <a:lnTo>
                  <a:pt x="3796818" y="4260844"/>
                </a:lnTo>
                <a:lnTo>
                  <a:pt x="3755743" y="4288538"/>
                </a:lnTo>
                <a:lnTo>
                  <a:pt x="3728050" y="4329613"/>
                </a:lnTo>
                <a:lnTo>
                  <a:pt x="3717895" y="4379912"/>
                </a:lnTo>
                <a:lnTo>
                  <a:pt x="3717895" y="4538027"/>
                </a:lnTo>
                <a:lnTo>
                  <a:pt x="3728050" y="4588326"/>
                </a:lnTo>
                <a:lnTo>
                  <a:pt x="3755743" y="4629401"/>
                </a:lnTo>
                <a:lnTo>
                  <a:pt x="3796818" y="4657094"/>
                </a:lnTo>
                <a:lnTo>
                  <a:pt x="3847117" y="4667249"/>
                </a:lnTo>
                <a:lnTo>
                  <a:pt x="4245153" y="4667249"/>
                </a:lnTo>
                <a:lnTo>
                  <a:pt x="4295452" y="4677404"/>
                </a:lnTo>
                <a:lnTo>
                  <a:pt x="4336527" y="4705097"/>
                </a:lnTo>
                <a:lnTo>
                  <a:pt x="4364221" y="4746172"/>
                </a:lnTo>
                <a:lnTo>
                  <a:pt x="4374376" y="4796472"/>
                </a:lnTo>
                <a:lnTo>
                  <a:pt x="4374376" y="5054917"/>
                </a:lnTo>
                <a:lnTo>
                  <a:pt x="4364221" y="5105216"/>
                </a:lnTo>
                <a:lnTo>
                  <a:pt x="4336527" y="5146291"/>
                </a:lnTo>
                <a:lnTo>
                  <a:pt x="4295452" y="5173984"/>
                </a:lnTo>
                <a:lnTo>
                  <a:pt x="4245153" y="5184139"/>
                </a:lnTo>
                <a:lnTo>
                  <a:pt x="1527631" y="5184139"/>
                </a:lnTo>
                <a:lnTo>
                  <a:pt x="1477332" y="5194294"/>
                </a:lnTo>
                <a:lnTo>
                  <a:pt x="1436257" y="5221987"/>
                </a:lnTo>
                <a:lnTo>
                  <a:pt x="1408563" y="5263062"/>
                </a:lnTo>
                <a:lnTo>
                  <a:pt x="1398409" y="5313362"/>
                </a:lnTo>
                <a:lnTo>
                  <a:pt x="1398409" y="5521642"/>
                </a:lnTo>
                <a:lnTo>
                  <a:pt x="1388254" y="5571941"/>
                </a:lnTo>
                <a:lnTo>
                  <a:pt x="1360560" y="5613016"/>
                </a:lnTo>
                <a:lnTo>
                  <a:pt x="1319485" y="5640709"/>
                </a:lnTo>
                <a:lnTo>
                  <a:pt x="1269186" y="5650864"/>
                </a:lnTo>
                <a:close/>
              </a:path>
            </a:pathLst>
          </a:custGeom>
          <a:solidFill>
            <a:srgbClr val="E9E9E9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7465" y="3908861"/>
            <a:ext cx="10611992" cy="2603196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962987" y="46334"/>
            <a:ext cx="1323974" cy="132397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6195486" y="1325010"/>
            <a:ext cx="0" cy="8347075"/>
          </a:xfrm>
          <a:custGeom>
            <a:avLst/>
            <a:gdLst/>
            <a:ahLst/>
            <a:cxnLst/>
            <a:rect l="l" t="t" r="r" b="b"/>
            <a:pathLst>
              <a:path h="8347075">
                <a:moveTo>
                  <a:pt x="0" y="834672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2273646" y="1325010"/>
            <a:ext cx="0" cy="8347075"/>
          </a:xfrm>
          <a:custGeom>
            <a:avLst/>
            <a:gdLst/>
            <a:ahLst/>
            <a:cxnLst/>
            <a:rect l="l" t="t" r="r" b="b"/>
            <a:pathLst>
              <a:path h="8347075">
                <a:moveTo>
                  <a:pt x="0" y="8346728"/>
                </a:moveTo>
                <a:lnTo>
                  <a:pt x="0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233257" y="1397958"/>
            <a:ext cx="389255" cy="479425"/>
          </a:xfrm>
          <a:custGeom>
            <a:avLst/>
            <a:gdLst/>
            <a:ahLst/>
            <a:cxnLst/>
            <a:rect l="l" t="t" r="r" b="b"/>
            <a:pathLst>
              <a:path w="389254" h="479425">
                <a:moveTo>
                  <a:pt x="355680" y="479344"/>
                </a:moveTo>
                <a:lnTo>
                  <a:pt x="33156" y="479344"/>
                </a:lnTo>
                <a:lnTo>
                  <a:pt x="20346" y="476715"/>
                </a:lnTo>
                <a:lnTo>
                  <a:pt x="9796" y="469577"/>
                </a:lnTo>
                <a:lnTo>
                  <a:pt x="2637" y="459059"/>
                </a:lnTo>
                <a:lnTo>
                  <a:pt x="0" y="446286"/>
                </a:lnTo>
                <a:lnTo>
                  <a:pt x="0" y="33058"/>
                </a:lnTo>
                <a:lnTo>
                  <a:pt x="2637" y="20285"/>
                </a:lnTo>
                <a:lnTo>
                  <a:pt x="9796" y="9767"/>
                </a:lnTo>
                <a:lnTo>
                  <a:pt x="20346" y="2629"/>
                </a:lnTo>
                <a:lnTo>
                  <a:pt x="33156" y="0"/>
                </a:lnTo>
                <a:lnTo>
                  <a:pt x="70834" y="0"/>
                </a:lnTo>
                <a:lnTo>
                  <a:pt x="76109" y="5259"/>
                </a:lnTo>
                <a:lnTo>
                  <a:pt x="76109" y="17280"/>
                </a:lnTo>
                <a:lnTo>
                  <a:pt x="70834" y="22539"/>
                </a:lnTo>
                <a:lnTo>
                  <a:pt x="27128" y="22539"/>
                </a:lnTo>
                <a:lnTo>
                  <a:pt x="22606" y="27047"/>
                </a:lnTo>
                <a:lnTo>
                  <a:pt x="22606" y="452297"/>
                </a:lnTo>
                <a:lnTo>
                  <a:pt x="27128" y="456805"/>
                </a:lnTo>
                <a:lnTo>
                  <a:pt x="361708" y="456805"/>
                </a:lnTo>
                <a:lnTo>
                  <a:pt x="366230" y="452297"/>
                </a:lnTo>
                <a:lnTo>
                  <a:pt x="366230" y="297524"/>
                </a:lnTo>
                <a:lnTo>
                  <a:pt x="371505" y="292265"/>
                </a:lnTo>
                <a:lnTo>
                  <a:pt x="383562" y="292265"/>
                </a:lnTo>
                <a:lnTo>
                  <a:pt x="388837" y="297524"/>
                </a:lnTo>
                <a:lnTo>
                  <a:pt x="388837" y="446286"/>
                </a:lnTo>
                <a:lnTo>
                  <a:pt x="386305" y="459376"/>
                </a:lnTo>
                <a:lnTo>
                  <a:pt x="379323" y="469859"/>
                </a:lnTo>
                <a:lnTo>
                  <a:pt x="368808" y="476820"/>
                </a:lnTo>
                <a:lnTo>
                  <a:pt x="355680" y="4793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45984" y="1397958"/>
            <a:ext cx="76109" cy="7438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2727" y="1338603"/>
            <a:ext cx="189143" cy="12772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5599" y="1619598"/>
            <a:ext cx="76109" cy="75883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5414865" y="1645895"/>
            <a:ext cx="71120" cy="22860"/>
          </a:xfrm>
          <a:custGeom>
            <a:avLst/>
            <a:gdLst/>
            <a:ahLst/>
            <a:cxnLst/>
            <a:rect l="l" t="t" r="r" b="b"/>
            <a:pathLst>
              <a:path w="71120" h="22860">
                <a:moveTo>
                  <a:pt x="65559" y="22539"/>
                </a:moveTo>
                <a:lnTo>
                  <a:pt x="59531" y="22539"/>
                </a:lnTo>
                <a:lnTo>
                  <a:pt x="5274" y="22539"/>
                </a:lnTo>
                <a:lnTo>
                  <a:pt x="0" y="17280"/>
                </a:lnTo>
                <a:lnTo>
                  <a:pt x="0" y="5259"/>
                </a:lnTo>
                <a:lnTo>
                  <a:pt x="5274" y="0"/>
                </a:lnTo>
                <a:lnTo>
                  <a:pt x="65559" y="0"/>
                </a:lnTo>
                <a:lnTo>
                  <a:pt x="70834" y="5259"/>
                </a:lnTo>
                <a:lnTo>
                  <a:pt x="70834" y="17280"/>
                </a:lnTo>
                <a:lnTo>
                  <a:pt x="65559" y="2253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5599" y="1731545"/>
            <a:ext cx="76109" cy="75883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05599" y="1507651"/>
            <a:ext cx="76109" cy="75883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5414111" y="1456562"/>
            <a:ext cx="295910" cy="334010"/>
          </a:xfrm>
          <a:custGeom>
            <a:avLst/>
            <a:gdLst/>
            <a:ahLst/>
            <a:cxnLst/>
            <a:rect l="l" t="t" r="r" b="b"/>
            <a:pathLst>
              <a:path w="295910" h="334010">
                <a:moveTo>
                  <a:pt x="106997" y="104444"/>
                </a:moveTo>
                <a:lnTo>
                  <a:pt x="101727" y="99174"/>
                </a:lnTo>
                <a:lnTo>
                  <a:pt x="6019" y="99174"/>
                </a:lnTo>
                <a:lnTo>
                  <a:pt x="749" y="104444"/>
                </a:lnTo>
                <a:lnTo>
                  <a:pt x="749" y="116459"/>
                </a:lnTo>
                <a:lnTo>
                  <a:pt x="6019" y="121716"/>
                </a:lnTo>
                <a:lnTo>
                  <a:pt x="94945" y="121716"/>
                </a:lnTo>
                <a:lnTo>
                  <a:pt x="101727" y="121716"/>
                </a:lnTo>
                <a:lnTo>
                  <a:pt x="106997" y="116459"/>
                </a:lnTo>
                <a:lnTo>
                  <a:pt x="106997" y="104444"/>
                </a:lnTo>
                <a:close/>
              </a:path>
              <a:path w="295910" h="334010">
                <a:moveTo>
                  <a:pt x="135636" y="60858"/>
                </a:moveTo>
                <a:lnTo>
                  <a:pt x="130365" y="55600"/>
                </a:lnTo>
                <a:lnTo>
                  <a:pt x="5270" y="55600"/>
                </a:lnTo>
                <a:lnTo>
                  <a:pt x="0" y="60858"/>
                </a:lnTo>
                <a:lnTo>
                  <a:pt x="0" y="72885"/>
                </a:lnTo>
                <a:lnTo>
                  <a:pt x="5270" y="78143"/>
                </a:lnTo>
                <a:lnTo>
                  <a:pt x="124333" y="78143"/>
                </a:lnTo>
                <a:lnTo>
                  <a:pt x="131114" y="78143"/>
                </a:lnTo>
                <a:lnTo>
                  <a:pt x="135636" y="72885"/>
                </a:lnTo>
                <a:lnTo>
                  <a:pt x="135636" y="60858"/>
                </a:lnTo>
                <a:close/>
              </a:path>
              <a:path w="295910" h="334010">
                <a:moveTo>
                  <a:pt x="295389" y="38328"/>
                </a:moveTo>
                <a:lnTo>
                  <a:pt x="293878" y="31559"/>
                </a:lnTo>
                <a:lnTo>
                  <a:pt x="248666" y="0"/>
                </a:lnTo>
                <a:lnTo>
                  <a:pt x="241884" y="1511"/>
                </a:lnTo>
                <a:lnTo>
                  <a:pt x="238125" y="6769"/>
                </a:lnTo>
                <a:lnTo>
                  <a:pt x="222288" y="30810"/>
                </a:lnTo>
                <a:lnTo>
                  <a:pt x="221538" y="33820"/>
                </a:lnTo>
                <a:lnTo>
                  <a:pt x="222288" y="36817"/>
                </a:lnTo>
                <a:lnTo>
                  <a:pt x="222288" y="39827"/>
                </a:lnTo>
                <a:lnTo>
                  <a:pt x="224548" y="42824"/>
                </a:lnTo>
                <a:lnTo>
                  <a:pt x="252437" y="61607"/>
                </a:lnTo>
                <a:lnTo>
                  <a:pt x="101727" y="281749"/>
                </a:lnTo>
                <a:lnTo>
                  <a:pt x="79121" y="296773"/>
                </a:lnTo>
                <a:lnTo>
                  <a:pt x="85140" y="270484"/>
                </a:lnTo>
                <a:lnTo>
                  <a:pt x="224548" y="67627"/>
                </a:lnTo>
                <a:lnTo>
                  <a:pt x="228320" y="62369"/>
                </a:lnTo>
                <a:lnTo>
                  <a:pt x="226809" y="55600"/>
                </a:lnTo>
                <a:lnTo>
                  <a:pt x="216268" y="48094"/>
                </a:lnTo>
                <a:lnTo>
                  <a:pt x="209486" y="49593"/>
                </a:lnTo>
                <a:lnTo>
                  <a:pt x="205714" y="54851"/>
                </a:lnTo>
                <a:lnTo>
                  <a:pt x="66306" y="258457"/>
                </a:lnTo>
                <a:lnTo>
                  <a:pt x="65557" y="259207"/>
                </a:lnTo>
                <a:lnTo>
                  <a:pt x="64795" y="260718"/>
                </a:lnTo>
                <a:lnTo>
                  <a:pt x="64795" y="262216"/>
                </a:lnTo>
                <a:lnTo>
                  <a:pt x="51231" y="319316"/>
                </a:lnTo>
                <a:lnTo>
                  <a:pt x="49733" y="323824"/>
                </a:lnTo>
                <a:lnTo>
                  <a:pt x="51993" y="329082"/>
                </a:lnTo>
                <a:lnTo>
                  <a:pt x="55753" y="331343"/>
                </a:lnTo>
                <a:lnTo>
                  <a:pt x="57264" y="332841"/>
                </a:lnTo>
                <a:lnTo>
                  <a:pt x="59524" y="333590"/>
                </a:lnTo>
                <a:lnTo>
                  <a:pt x="61785" y="333590"/>
                </a:lnTo>
                <a:lnTo>
                  <a:pt x="64046" y="333590"/>
                </a:lnTo>
                <a:lnTo>
                  <a:pt x="66306" y="332841"/>
                </a:lnTo>
                <a:lnTo>
                  <a:pt x="67818" y="332092"/>
                </a:lnTo>
                <a:lnTo>
                  <a:pt x="116039" y="298284"/>
                </a:lnTo>
                <a:lnTo>
                  <a:pt x="117551" y="297535"/>
                </a:lnTo>
                <a:lnTo>
                  <a:pt x="118300" y="296773"/>
                </a:lnTo>
                <a:lnTo>
                  <a:pt x="119062" y="295275"/>
                </a:lnTo>
                <a:lnTo>
                  <a:pt x="278815" y="62369"/>
                </a:lnTo>
                <a:lnTo>
                  <a:pt x="279565" y="59359"/>
                </a:lnTo>
                <a:lnTo>
                  <a:pt x="278815" y="56349"/>
                </a:lnTo>
                <a:lnTo>
                  <a:pt x="278815" y="53352"/>
                </a:lnTo>
                <a:lnTo>
                  <a:pt x="276555" y="50342"/>
                </a:lnTo>
                <a:lnTo>
                  <a:pt x="248666" y="31559"/>
                </a:lnTo>
                <a:lnTo>
                  <a:pt x="250177" y="29311"/>
                </a:lnTo>
                <a:lnTo>
                  <a:pt x="275793" y="46583"/>
                </a:lnTo>
                <a:lnTo>
                  <a:pt x="281076" y="50342"/>
                </a:lnTo>
                <a:lnTo>
                  <a:pt x="287858" y="48844"/>
                </a:lnTo>
                <a:lnTo>
                  <a:pt x="295389" y="383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6858714" y="1525642"/>
            <a:ext cx="5033010" cy="8117840"/>
          </a:xfrm>
          <a:custGeom>
            <a:avLst/>
            <a:gdLst/>
            <a:ahLst/>
            <a:cxnLst/>
            <a:rect l="l" t="t" r="r" b="b"/>
            <a:pathLst>
              <a:path w="5033009" h="8117840">
                <a:moveTo>
                  <a:pt x="2864225" y="8117840"/>
                </a:moveTo>
                <a:lnTo>
                  <a:pt x="129222" y="8117840"/>
                </a:lnTo>
                <a:lnTo>
                  <a:pt x="78923" y="8107685"/>
                </a:lnTo>
                <a:lnTo>
                  <a:pt x="37848" y="8079992"/>
                </a:lnTo>
                <a:lnTo>
                  <a:pt x="10154" y="8038917"/>
                </a:lnTo>
                <a:lnTo>
                  <a:pt x="0" y="7988617"/>
                </a:lnTo>
                <a:lnTo>
                  <a:pt x="0" y="129222"/>
                </a:lnTo>
                <a:lnTo>
                  <a:pt x="10154" y="78923"/>
                </a:lnTo>
                <a:lnTo>
                  <a:pt x="37848" y="37848"/>
                </a:lnTo>
                <a:lnTo>
                  <a:pt x="78923" y="10154"/>
                </a:lnTo>
                <a:lnTo>
                  <a:pt x="129222" y="0"/>
                </a:lnTo>
                <a:lnTo>
                  <a:pt x="3399262" y="0"/>
                </a:lnTo>
                <a:lnTo>
                  <a:pt x="3449562" y="10154"/>
                </a:lnTo>
                <a:lnTo>
                  <a:pt x="3490637" y="37848"/>
                </a:lnTo>
                <a:lnTo>
                  <a:pt x="3518330" y="78923"/>
                </a:lnTo>
                <a:lnTo>
                  <a:pt x="3528485" y="129222"/>
                </a:lnTo>
                <a:lnTo>
                  <a:pt x="3528485" y="270827"/>
                </a:lnTo>
                <a:lnTo>
                  <a:pt x="3538640" y="321126"/>
                </a:lnTo>
                <a:lnTo>
                  <a:pt x="3566334" y="362201"/>
                </a:lnTo>
                <a:lnTo>
                  <a:pt x="3607409" y="389895"/>
                </a:lnTo>
                <a:lnTo>
                  <a:pt x="3657708" y="400049"/>
                </a:lnTo>
                <a:lnTo>
                  <a:pt x="4409061" y="400049"/>
                </a:lnTo>
                <a:lnTo>
                  <a:pt x="4459361" y="410204"/>
                </a:lnTo>
                <a:lnTo>
                  <a:pt x="4500436" y="437898"/>
                </a:lnTo>
                <a:lnTo>
                  <a:pt x="4528129" y="478973"/>
                </a:lnTo>
                <a:lnTo>
                  <a:pt x="4538284" y="529272"/>
                </a:lnTo>
                <a:lnTo>
                  <a:pt x="4538284" y="670877"/>
                </a:lnTo>
                <a:lnTo>
                  <a:pt x="4548439" y="721176"/>
                </a:lnTo>
                <a:lnTo>
                  <a:pt x="4576133" y="762251"/>
                </a:lnTo>
                <a:lnTo>
                  <a:pt x="4617207" y="789944"/>
                </a:lnTo>
                <a:lnTo>
                  <a:pt x="4667507" y="800099"/>
                </a:lnTo>
                <a:lnTo>
                  <a:pt x="4806283" y="800099"/>
                </a:lnTo>
                <a:lnTo>
                  <a:pt x="4856583" y="810254"/>
                </a:lnTo>
                <a:lnTo>
                  <a:pt x="4897658" y="837948"/>
                </a:lnTo>
                <a:lnTo>
                  <a:pt x="4925351" y="879023"/>
                </a:lnTo>
                <a:lnTo>
                  <a:pt x="4935506" y="929322"/>
                </a:lnTo>
                <a:lnTo>
                  <a:pt x="4935506" y="1232024"/>
                </a:lnTo>
                <a:lnTo>
                  <a:pt x="4930477" y="1261220"/>
                </a:lnTo>
                <a:lnTo>
                  <a:pt x="4916433" y="1286419"/>
                </a:lnTo>
                <a:lnTo>
                  <a:pt x="4894940" y="1305662"/>
                </a:lnTo>
                <a:lnTo>
                  <a:pt x="4840192" y="1328319"/>
                </a:lnTo>
                <a:lnTo>
                  <a:pt x="4818699" y="1347563"/>
                </a:lnTo>
                <a:lnTo>
                  <a:pt x="4804655" y="1372762"/>
                </a:lnTo>
                <a:lnTo>
                  <a:pt x="4799626" y="1401957"/>
                </a:lnTo>
                <a:lnTo>
                  <a:pt x="4799626" y="1480451"/>
                </a:lnTo>
                <a:lnTo>
                  <a:pt x="4808712" y="1526289"/>
                </a:lnTo>
                <a:lnTo>
                  <a:pt x="4833567" y="1563997"/>
                </a:lnTo>
                <a:lnTo>
                  <a:pt x="4870585" y="1589869"/>
                </a:lnTo>
                <a:lnTo>
                  <a:pt x="4961732" y="1610530"/>
                </a:lnTo>
                <a:lnTo>
                  <a:pt x="4998749" y="1636402"/>
                </a:lnTo>
                <a:lnTo>
                  <a:pt x="5023604" y="1674110"/>
                </a:lnTo>
                <a:lnTo>
                  <a:pt x="5032691" y="1719948"/>
                </a:lnTo>
                <a:lnTo>
                  <a:pt x="5032691" y="1987868"/>
                </a:lnTo>
                <a:lnTo>
                  <a:pt x="5022536" y="2038167"/>
                </a:lnTo>
                <a:lnTo>
                  <a:pt x="4994842" y="2079242"/>
                </a:lnTo>
                <a:lnTo>
                  <a:pt x="4953767" y="2106936"/>
                </a:lnTo>
                <a:lnTo>
                  <a:pt x="4903468" y="2117091"/>
                </a:lnTo>
                <a:lnTo>
                  <a:pt x="4819311" y="2117091"/>
                </a:lnTo>
                <a:lnTo>
                  <a:pt x="4769012" y="2127246"/>
                </a:lnTo>
                <a:lnTo>
                  <a:pt x="4727937" y="2154939"/>
                </a:lnTo>
                <a:lnTo>
                  <a:pt x="4700244" y="2196014"/>
                </a:lnTo>
                <a:lnTo>
                  <a:pt x="4690089" y="2246313"/>
                </a:lnTo>
                <a:lnTo>
                  <a:pt x="4690089" y="2292881"/>
                </a:lnTo>
                <a:lnTo>
                  <a:pt x="4697769" y="2332881"/>
                </a:lnTo>
                <a:lnTo>
                  <a:pt x="4718886" y="2366189"/>
                </a:lnTo>
                <a:lnTo>
                  <a:pt x="4750551" y="2389698"/>
                </a:lnTo>
                <a:lnTo>
                  <a:pt x="4829205" y="2410901"/>
                </a:lnTo>
                <a:lnTo>
                  <a:pt x="4860870" y="2434409"/>
                </a:lnTo>
                <a:lnTo>
                  <a:pt x="4881987" y="2467718"/>
                </a:lnTo>
                <a:lnTo>
                  <a:pt x="4889667" y="2507718"/>
                </a:lnTo>
                <a:lnTo>
                  <a:pt x="4889667" y="2787968"/>
                </a:lnTo>
                <a:lnTo>
                  <a:pt x="4879512" y="2838267"/>
                </a:lnTo>
                <a:lnTo>
                  <a:pt x="4851819" y="2879342"/>
                </a:lnTo>
                <a:lnTo>
                  <a:pt x="4810744" y="2907036"/>
                </a:lnTo>
                <a:lnTo>
                  <a:pt x="4760444" y="2917190"/>
                </a:lnTo>
                <a:lnTo>
                  <a:pt x="4740135" y="2917190"/>
                </a:lnTo>
                <a:lnTo>
                  <a:pt x="4689836" y="2927345"/>
                </a:lnTo>
                <a:lnTo>
                  <a:pt x="4648761" y="2955039"/>
                </a:lnTo>
                <a:lnTo>
                  <a:pt x="4621067" y="2996114"/>
                </a:lnTo>
                <a:lnTo>
                  <a:pt x="4610912" y="3046413"/>
                </a:lnTo>
                <a:lnTo>
                  <a:pt x="4610912" y="3188018"/>
                </a:lnTo>
                <a:lnTo>
                  <a:pt x="4600757" y="3238317"/>
                </a:lnTo>
                <a:lnTo>
                  <a:pt x="4573064" y="3279392"/>
                </a:lnTo>
                <a:lnTo>
                  <a:pt x="4531989" y="3307086"/>
                </a:lnTo>
                <a:lnTo>
                  <a:pt x="4481689" y="3317240"/>
                </a:lnTo>
                <a:lnTo>
                  <a:pt x="3599963" y="3317240"/>
                </a:lnTo>
                <a:lnTo>
                  <a:pt x="3549663" y="3327395"/>
                </a:lnTo>
                <a:lnTo>
                  <a:pt x="3508588" y="3355089"/>
                </a:lnTo>
                <a:lnTo>
                  <a:pt x="3480895" y="3396164"/>
                </a:lnTo>
                <a:lnTo>
                  <a:pt x="3470740" y="3446463"/>
                </a:lnTo>
                <a:lnTo>
                  <a:pt x="3470740" y="3588068"/>
                </a:lnTo>
                <a:lnTo>
                  <a:pt x="3460585" y="3638367"/>
                </a:lnTo>
                <a:lnTo>
                  <a:pt x="3432891" y="3679442"/>
                </a:lnTo>
                <a:lnTo>
                  <a:pt x="3391816" y="3707135"/>
                </a:lnTo>
                <a:lnTo>
                  <a:pt x="3341517" y="3717290"/>
                </a:lnTo>
                <a:lnTo>
                  <a:pt x="2312748" y="3717290"/>
                </a:lnTo>
                <a:lnTo>
                  <a:pt x="2262449" y="3727445"/>
                </a:lnTo>
                <a:lnTo>
                  <a:pt x="2221374" y="3755139"/>
                </a:lnTo>
                <a:lnTo>
                  <a:pt x="2193681" y="3796214"/>
                </a:lnTo>
                <a:lnTo>
                  <a:pt x="2183526" y="3846513"/>
                </a:lnTo>
                <a:lnTo>
                  <a:pt x="2183526" y="3871276"/>
                </a:lnTo>
                <a:lnTo>
                  <a:pt x="2193681" y="3921576"/>
                </a:lnTo>
                <a:lnTo>
                  <a:pt x="2221374" y="3962651"/>
                </a:lnTo>
                <a:lnTo>
                  <a:pt x="2262449" y="3990344"/>
                </a:lnTo>
                <a:lnTo>
                  <a:pt x="2312748" y="4000499"/>
                </a:lnTo>
                <a:lnTo>
                  <a:pt x="4738120" y="4000499"/>
                </a:lnTo>
                <a:lnTo>
                  <a:pt x="4788419" y="4010654"/>
                </a:lnTo>
                <a:lnTo>
                  <a:pt x="4829494" y="4038348"/>
                </a:lnTo>
                <a:lnTo>
                  <a:pt x="4857188" y="4079423"/>
                </a:lnTo>
                <a:lnTo>
                  <a:pt x="4867343" y="4129722"/>
                </a:lnTo>
                <a:lnTo>
                  <a:pt x="4867343" y="4329388"/>
                </a:lnTo>
                <a:lnTo>
                  <a:pt x="4870573" y="4351645"/>
                </a:lnTo>
                <a:lnTo>
                  <a:pt x="4879772" y="4371692"/>
                </a:lnTo>
                <a:lnTo>
                  <a:pt x="4894196" y="4388377"/>
                </a:lnTo>
                <a:lnTo>
                  <a:pt x="4932018" y="4412721"/>
                </a:lnTo>
                <a:lnTo>
                  <a:pt x="4946443" y="4429407"/>
                </a:lnTo>
                <a:lnTo>
                  <a:pt x="4955641" y="4449454"/>
                </a:lnTo>
                <a:lnTo>
                  <a:pt x="4958872" y="4471710"/>
                </a:lnTo>
                <a:lnTo>
                  <a:pt x="4958872" y="4788217"/>
                </a:lnTo>
                <a:lnTo>
                  <a:pt x="4948717" y="4838517"/>
                </a:lnTo>
                <a:lnTo>
                  <a:pt x="4921024" y="4879592"/>
                </a:lnTo>
                <a:lnTo>
                  <a:pt x="4879949" y="4907285"/>
                </a:lnTo>
                <a:lnTo>
                  <a:pt x="4829649" y="4917440"/>
                </a:lnTo>
                <a:lnTo>
                  <a:pt x="3530460" y="4917440"/>
                </a:lnTo>
                <a:lnTo>
                  <a:pt x="3480161" y="4927595"/>
                </a:lnTo>
                <a:lnTo>
                  <a:pt x="3439086" y="4955289"/>
                </a:lnTo>
                <a:lnTo>
                  <a:pt x="3411392" y="4996364"/>
                </a:lnTo>
                <a:lnTo>
                  <a:pt x="3401237" y="5046663"/>
                </a:lnTo>
                <a:lnTo>
                  <a:pt x="3401237" y="5071426"/>
                </a:lnTo>
                <a:lnTo>
                  <a:pt x="3411392" y="5121726"/>
                </a:lnTo>
                <a:lnTo>
                  <a:pt x="3439086" y="5162801"/>
                </a:lnTo>
                <a:lnTo>
                  <a:pt x="3480161" y="5190494"/>
                </a:lnTo>
                <a:lnTo>
                  <a:pt x="3530460" y="5200649"/>
                </a:lnTo>
                <a:lnTo>
                  <a:pt x="4707610" y="5200649"/>
                </a:lnTo>
                <a:lnTo>
                  <a:pt x="4757910" y="5210804"/>
                </a:lnTo>
                <a:lnTo>
                  <a:pt x="4798985" y="5238497"/>
                </a:lnTo>
                <a:lnTo>
                  <a:pt x="4826678" y="5279572"/>
                </a:lnTo>
                <a:lnTo>
                  <a:pt x="4836833" y="5329872"/>
                </a:lnTo>
                <a:lnTo>
                  <a:pt x="4836833" y="5516479"/>
                </a:lnTo>
                <a:lnTo>
                  <a:pt x="4841770" y="5545309"/>
                </a:lnTo>
                <a:lnTo>
                  <a:pt x="4855568" y="5570234"/>
                </a:lnTo>
                <a:lnTo>
                  <a:pt x="4876704" y="5589337"/>
                </a:lnTo>
                <a:lnTo>
                  <a:pt x="4930609" y="5612061"/>
                </a:lnTo>
                <a:lnTo>
                  <a:pt x="4951745" y="5631164"/>
                </a:lnTo>
                <a:lnTo>
                  <a:pt x="4965543" y="5656090"/>
                </a:lnTo>
                <a:lnTo>
                  <a:pt x="4970481" y="5684919"/>
                </a:lnTo>
                <a:lnTo>
                  <a:pt x="4970481" y="5988368"/>
                </a:lnTo>
                <a:lnTo>
                  <a:pt x="4960326" y="6038667"/>
                </a:lnTo>
                <a:lnTo>
                  <a:pt x="4932632" y="6079742"/>
                </a:lnTo>
                <a:lnTo>
                  <a:pt x="4891557" y="6107436"/>
                </a:lnTo>
                <a:lnTo>
                  <a:pt x="4841258" y="6117591"/>
                </a:lnTo>
                <a:lnTo>
                  <a:pt x="4808149" y="6117591"/>
                </a:lnTo>
                <a:lnTo>
                  <a:pt x="4757850" y="6127745"/>
                </a:lnTo>
                <a:lnTo>
                  <a:pt x="4716775" y="6155439"/>
                </a:lnTo>
                <a:lnTo>
                  <a:pt x="4689082" y="6196514"/>
                </a:lnTo>
                <a:lnTo>
                  <a:pt x="4678927" y="6246813"/>
                </a:lnTo>
                <a:lnTo>
                  <a:pt x="4678927" y="6388418"/>
                </a:lnTo>
                <a:lnTo>
                  <a:pt x="4668772" y="6438717"/>
                </a:lnTo>
                <a:lnTo>
                  <a:pt x="4641078" y="6479792"/>
                </a:lnTo>
                <a:lnTo>
                  <a:pt x="4600003" y="6507486"/>
                </a:lnTo>
                <a:lnTo>
                  <a:pt x="4549704" y="6517640"/>
                </a:lnTo>
                <a:lnTo>
                  <a:pt x="1694665" y="6517640"/>
                </a:lnTo>
                <a:lnTo>
                  <a:pt x="1644366" y="6527795"/>
                </a:lnTo>
                <a:lnTo>
                  <a:pt x="1603291" y="6555489"/>
                </a:lnTo>
                <a:lnTo>
                  <a:pt x="1575597" y="6596564"/>
                </a:lnTo>
                <a:lnTo>
                  <a:pt x="1565442" y="6646863"/>
                </a:lnTo>
                <a:lnTo>
                  <a:pt x="1565442" y="6671626"/>
                </a:lnTo>
                <a:lnTo>
                  <a:pt x="1575597" y="6721925"/>
                </a:lnTo>
                <a:lnTo>
                  <a:pt x="1603291" y="6763000"/>
                </a:lnTo>
                <a:lnTo>
                  <a:pt x="1644366" y="6790694"/>
                </a:lnTo>
                <a:lnTo>
                  <a:pt x="1694665" y="6800849"/>
                </a:lnTo>
                <a:lnTo>
                  <a:pt x="4728148" y="6800849"/>
                </a:lnTo>
                <a:lnTo>
                  <a:pt x="4778448" y="6811004"/>
                </a:lnTo>
                <a:lnTo>
                  <a:pt x="4819523" y="6838697"/>
                </a:lnTo>
                <a:lnTo>
                  <a:pt x="4847216" y="6879772"/>
                </a:lnTo>
                <a:lnTo>
                  <a:pt x="4857371" y="6930072"/>
                </a:lnTo>
                <a:lnTo>
                  <a:pt x="4857371" y="7188518"/>
                </a:lnTo>
                <a:lnTo>
                  <a:pt x="4847216" y="7238817"/>
                </a:lnTo>
                <a:lnTo>
                  <a:pt x="4819523" y="7279892"/>
                </a:lnTo>
                <a:lnTo>
                  <a:pt x="4778448" y="7307585"/>
                </a:lnTo>
                <a:lnTo>
                  <a:pt x="4728148" y="7317740"/>
                </a:lnTo>
                <a:lnTo>
                  <a:pt x="3641039" y="7317740"/>
                </a:lnTo>
                <a:lnTo>
                  <a:pt x="3590740" y="7327895"/>
                </a:lnTo>
                <a:lnTo>
                  <a:pt x="3549665" y="7355589"/>
                </a:lnTo>
                <a:lnTo>
                  <a:pt x="3521972" y="7396664"/>
                </a:lnTo>
                <a:lnTo>
                  <a:pt x="3511817" y="7446963"/>
                </a:lnTo>
                <a:lnTo>
                  <a:pt x="3511817" y="7588567"/>
                </a:lnTo>
                <a:lnTo>
                  <a:pt x="3501662" y="7638867"/>
                </a:lnTo>
                <a:lnTo>
                  <a:pt x="3473968" y="7679942"/>
                </a:lnTo>
                <a:lnTo>
                  <a:pt x="3432893" y="7707635"/>
                </a:lnTo>
                <a:lnTo>
                  <a:pt x="3382594" y="7717790"/>
                </a:lnTo>
                <a:lnTo>
                  <a:pt x="3122671" y="7717790"/>
                </a:lnTo>
                <a:lnTo>
                  <a:pt x="3072372" y="7727945"/>
                </a:lnTo>
                <a:lnTo>
                  <a:pt x="3031297" y="7755639"/>
                </a:lnTo>
                <a:lnTo>
                  <a:pt x="3003603" y="7796713"/>
                </a:lnTo>
                <a:lnTo>
                  <a:pt x="2993448" y="7847013"/>
                </a:lnTo>
                <a:lnTo>
                  <a:pt x="2993448" y="7988617"/>
                </a:lnTo>
                <a:lnTo>
                  <a:pt x="2983293" y="8038917"/>
                </a:lnTo>
                <a:lnTo>
                  <a:pt x="2955600" y="8079992"/>
                </a:lnTo>
                <a:lnTo>
                  <a:pt x="2914525" y="8107685"/>
                </a:lnTo>
                <a:lnTo>
                  <a:pt x="2864225" y="8117840"/>
                </a:lnTo>
                <a:close/>
              </a:path>
            </a:pathLst>
          </a:custGeom>
          <a:solidFill>
            <a:srgbClr val="F4F4F4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2527" y="1736463"/>
            <a:ext cx="104775" cy="104774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2527" y="5736963"/>
            <a:ext cx="104775" cy="104774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2527" y="8537313"/>
            <a:ext cx="104775" cy="104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47465" y="3908861"/>
            <a:ext cx="10611992" cy="26031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31868" y="1726557"/>
            <a:ext cx="3824262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67243" y="1544046"/>
            <a:ext cx="4632325" cy="802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U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120" dirty="0">
                <a:solidFill>
                  <a:srgbClr val="171720"/>
                </a:solidFill>
                <a:latin typeface="Arial"/>
                <a:cs typeface="Arial"/>
              </a:rPr>
              <a:t>g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25" dirty="0">
                <a:solidFill>
                  <a:srgbClr val="171720"/>
                </a:solidFill>
                <a:latin typeface="Arial"/>
                <a:cs typeface="Arial"/>
              </a:rPr>
              <a:t>ff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1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120" dirty="0">
                <a:solidFill>
                  <a:srgbClr val="171720"/>
                </a:solidFill>
                <a:latin typeface="Arial"/>
                <a:cs typeface="Arial"/>
              </a:rPr>
              <a:t>:  </a:t>
            </a:r>
            <a:r>
              <a:rPr sz="2300" b="1" spc="-10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95" dirty="0">
                <a:solidFill>
                  <a:srgbClr val="535353"/>
                </a:solidFill>
                <a:latin typeface="Arial"/>
                <a:cs typeface="Arial"/>
              </a:rPr>
              <a:t>s  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acoustic </a:t>
            </a:r>
            <a:r>
              <a:rPr sz="2300" b="1" spc="-114" dirty="0">
                <a:solidFill>
                  <a:srgbClr val="535353"/>
                </a:solidFill>
                <a:latin typeface="Arial"/>
                <a:cs typeface="Arial"/>
              </a:rPr>
              <a:t>sensors </a:t>
            </a:r>
            <a:r>
              <a:rPr sz="2300" b="1" spc="-60" dirty="0">
                <a:solidFill>
                  <a:srgbClr val="535353"/>
                </a:solidFill>
                <a:latin typeface="Arial"/>
                <a:cs typeface="Arial"/>
              </a:rPr>
              <a:t>(microphones) 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to </a:t>
            </a:r>
            <a:r>
              <a:rPr sz="2300" b="1" spc="-6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ua</a:t>
            </a:r>
            <a:r>
              <a:rPr sz="2300" b="1" spc="7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</a:t>
            </a:r>
            <a:r>
              <a:rPr sz="2300" b="1" spc="-29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q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147955">
              <a:lnSpc>
                <a:spcPct val="114100"/>
              </a:lnSpc>
            </a:pPr>
            <a:r>
              <a:rPr sz="2300" b="1" spc="-16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5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3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50" dirty="0">
                <a:solidFill>
                  <a:srgbClr val="535353"/>
                </a:solidFill>
                <a:latin typeface="Arial"/>
                <a:cs typeface="Arial"/>
              </a:rPr>
              <a:t>d 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1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85" dirty="0">
                <a:solidFill>
                  <a:srgbClr val="535353"/>
                </a:solidFill>
                <a:latin typeface="Arial"/>
                <a:cs typeface="Arial"/>
              </a:rPr>
              <a:t>K  </a:t>
            </a:r>
            <a:r>
              <a:rPr sz="2300" b="1" spc="-1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y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60" dirty="0">
                <a:solidFill>
                  <a:srgbClr val="535353"/>
                </a:solidFill>
                <a:latin typeface="Arial"/>
                <a:cs typeface="Arial"/>
              </a:rPr>
              <a:t>r  </a:t>
            </a:r>
            <a:r>
              <a:rPr sz="2300" b="1" spc="-15" dirty="0">
                <a:solidFill>
                  <a:srgbClr val="535353"/>
                </a:solidFill>
                <a:latin typeface="Arial"/>
                <a:cs typeface="Arial"/>
              </a:rPr>
              <a:t>temperature.</a:t>
            </a:r>
            <a:endParaRPr sz="2300">
              <a:latin typeface="Arial"/>
              <a:cs typeface="Arial"/>
            </a:endParaRPr>
          </a:p>
          <a:p>
            <a:pPr marL="12700" marR="66675">
              <a:lnSpc>
                <a:spcPct val="114100"/>
              </a:lnSpc>
            </a:pPr>
            <a:r>
              <a:rPr sz="2300" b="1" i="1" spc="-125" dirty="0">
                <a:solidFill>
                  <a:srgbClr val="171720"/>
                </a:solidFill>
                <a:latin typeface="Arial"/>
                <a:cs typeface="Arial"/>
              </a:rPr>
              <a:t>W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7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75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14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7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10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4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25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y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" dirty="0">
                <a:solidFill>
                  <a:srgbClr val="171720"/>
                </a:solidFill>
                <a:latin typeface="Arial"/>
                <a:cs typeface="Arial"/>
              </a:rPr>
              <a:t>m</a:t>
            </a:r>
            <a:r>
              <a:rPr sz="2300" b="1" i="1" spc="-120" dirty="0">
                <a:solidFill>
                  <a:srgbClr val="171720"/>
                </a:solidFill>
                <a:latin typeface="Arial"/>
                <a:cs typeface="Arial"/>
              </a:rPr>
              <a:t>: 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(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tt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)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100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7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ee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3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50" dirty="0">
                <a:solidFill>
                  <a:srgbClr val="535353"/>
                </a:solidFill>
                <a:latin typeface="Arial"/>
                <a:cs typeface="Arial"/>
              </a:rPr>
              <a:t>y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ai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179705" indent="56515">
              <a:lnSpc>
                <a:spcPct val="114100"/>
              </a:lnSpc>
            </a:pPr>
            <a:r>
              <a:rPr sz="2300" b="1" i="1" spc="-80" dirty="0">
                <a:solidFill>
                  <a:srgbClr val="171720"/>
                </a:solidFill>
                <a:latin typeface="Arial"/>
                <a:cs typeface="Arial"/>
              </a:rPr>
              <a:t>V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h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-30" dirty="0">
                <a:solidFill>
                  <a:srgbClr val="171720"/>
                </a:solidFill>
                <a:latin typeface="Arial"/>
                <a:cs typeface="Arial"/>
              </a:rPr>
              <a:t>l</a:t>
            </a:r>
            <a:r>
              <a:rPr sz="2300" b="1" i="1" spc="6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10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h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b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rd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Arial"/>
                <a:cs typeface="Arial"/>
              </a:rPr>
              <a:t>s 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60" dirty="0">
                <a:solidFill>
                  <a:srgbClr val="535353"/>
                </a:solidFill>
                <a:latin typeface="Arial"/>
                <a:cs typeface="Arial"/>
              </a:rPr>
              <a:t>r 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916378" y="5792249"/>
            <a:ext cx="528320" cy="528320"/>
            <a:chOff x="4916378" y="5792249"/>
            <a:chExt cx="528320" cy="528320"/>
          </a:xfrm>
        </p:grpSpPr>
        <p:sp>
          <p:nvSpPr>
            <p:cNvPr id="4" name="object 4"/>
            <p:cNvSpPr/>
            <p:nvPr/>
          </p:nvSpPr>
          <p:spPr>
            <a:xfrm>
              <a:off x="4953898" y="5829858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452444" y="226222"/>
                  </a:moveTo>
                  <a:lnTo>
                    <a:pt x="447848" y="271813"/>
                  </a:lnTo>
                  <a:lnTo>
                    <a:pt x="434667" y="314277"/>
                  </a:lnTo>
                  <a:lnTo>
                    <a:pt x="413809" y="352704"/>
                  </a:lnTo>
                  <a:lnTo>
                    <a:pt x="386186" y="386185"/>
                  </a:lnTo>
                  <a:lnTo>
                    <a:pt x="352705" y="413809"/>
                  </a:lnTo>
                  <a:lnTo>
                    <a:pt x="314278" y="434666"/>
                  </a:lnTo>
                  <a:lnTo>
                    <a:pt x="271814" y="447848"/>
                  </a:lnTo>
                  <a:lnTo>
                    <a:pt x="226222" y="452444"/>
                  </a:lnTo>
                  <a:lnTo>
                    <a:pt x="180630" y="447848"/>
                  </a:lnTo>
                  <a:lnTo>
                    <a:pt x="138165" y="434667"/>
                  </a:lnTo>
                  <a:lnTo>
                    <a:pt x="99738" y="413809"/>
                  </a:lnTo>
                  <a:lnTo>
                    <a:pt x="66258" y="386186"/>
                  </a:lnTo>
                  <a:lnTo>
                    <a:pt x="38634" y="352705"/>
                  </a:lnTo>
                  <a:lnTo>
                    <a:pt x="17777" y="314278"/>
                  </a:lnTo>
                  <a:lnTo>
                    <a:pt x="4595" y="271814"/>
                  </a:lnTo>
                  <a:lnTo>
                    <a:pt x="0" y="226222"/>
                  </a:lnTo>
                  <a:lnTo>
                    <a:pt x="4595" y="180630"/>
                  </a:lnTo>
                  <a:lnTo>
                    <a:pt x="17777" y="138165"/>
                  </a:lnTo>
                  <a:lnTo>
                    <a:pt x="38634" y="99738"/>
                  </a:lnTo>
                  <a:lnTo>
                    <a:pt x="66258" y="66258"/>
                  </a:lnTo>
                  <a:lnTo>
                    <a:pt x="99738" y="38634"/>
                  </a:lnTo>
                  <a:lnTo>
                    <a:pt x="138165" y="17777"/>
                  </a:lnTo>
                  <a:lnTo>
                    <a:pt x="180630" y="4595"/>
                  </a:lnTo>
                  <a:lnTo>
                    <a:pt x="226222" y="0"/>
                  </a:lnTo>
                  <a:lnTo>
                    <a:pt x="271814" y="4595"/>
                  </a:lnTo>
                  <a:lnTo>
                    <a:pt x="314278" y="17777"/>
                  </a:lnTo>
                  <a:lnTo>
                    <a:pt x="352705" y="38634"/>
                  </a:lnTo>
                  <a:lnTo>
                    <a:pt x="386186" y="66258"/>
                  </a:lnTo>
                  <a:lnTo>
                    <a:pt x="413809" y="99738"/>
                  </a:lnTo>
                  <a:lnTo>
                    <a:pt x="434667" y="138165"/>
                  </a:lnTo>
                  <a:lnTo>
                    <a:pt x="447848" y="180630"/>
                  </a:lnTo>
                  <a:lnTo>
                    <a:pt x="452444" y="226222"/>
                  </a:lnTo>
                  <a:close/>
                </a:path>
              </a:pathLst>
            </a:custGeom>
            <a:ln w="301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044385" y="5920333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79" h="271779">
                  <a:moveTo>
                    <a:pt x="271464" y="135732"/>
                  </a:moveTo>
                  <a:lnTo>
                    <a:pt x="264544" y="178633"/>
                  </a:lnTo>
                  <a:lnTo>
                    <a:pt x="245276" y="215893"/>
                  </a:lnTo>
                  <a:lnTo>
                    <a:pt x="215894" y="245275"/>
                  </a:lnTo>
                  <a:lnTo>
                    <a:pt x="178634" y="264544"/>
                  </a:lnTo>
                  <a:lnTo>
                    <a:pt x="135732" y="271464"/>
                  </a:lnTo>
                  <a:lnTo>
                    <a:pt x="92830" y="264544"/>
                  </a:lnTo>
                  <a:lnTo>
                    <a:pt x="55570" y="245276"/>
                  </a:lnTo>
                  <a:lnTo>
                    <a:pt x="26188" y="215894"/>
                  </a:lnTo>
                  <a:lnTo>
                    <a:pt x="6919" y="178634"/>
                  </a:lnTo>
                  <a:lnTo>
                    <a:pt x="0" y="135732"/>
                  </a:lnTo>
                  <a:lnTo>
                    <a:pt x="6919" y="92830"/>
                  </a:lnTo>
                  <a:lnTo>
                    <a:pt x="26188" y="55570"/>
                  </a:lnTo>
                  <a:lnTo>
                    <a:pt x="55570" y="26188"/>
                  </a:lnTo>
                  <a:lnTo>
                    <a:pt x="92830" y="6919"/>
                  </a:lnTo>
                  <a:lnTo>
                    <a:pt x="135732" y="0"/>
                  </a:lnTo>
                  <a:lnTo>
                    <a:pt x="178634" y="6919"/>
                  </a:lnTo>
                  <a:lnTo>
                    <a:pt x="215894" y="26188"/>
                  </a:lnTo>
                  <a:lnTo>
                    <a:pt x="245276" y="55570"/>
                  </a:lnTo>
                  <a:lnTo>
                    <a:pt x="264544" y="92830"/>
                  </a:lnTo>
                  <a:lnTo>
                    <a:pt x="271464" y="135732"/>
                  </a:lnTo>
                  <a:close/>
                </a:path>
              </a:pathLst>
            </a:custGeom>
            <a:ln w="3016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4086" y="5990031"/>
              <a:ext cx="132076" cy="1320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16378" y="5792249"/>
              <a:ext cx="528320" cy="528320"/>
            </a:xfrm>
            <a:custGeom>
              <a:avLst/>
              <a:gdLst/>
              <a:ahLst/>
              <a:cxnLst/>
              <a:rect l="l" t="t" r="r" b="b"/>
              <a:pathLst>
                <a:path w="528320" h="528320">
                  <a:moveTo>
                    <a:pt x="263770" y="0"/>
                  </a:moveTo>
                  <a:lnTo>
                    <a:pt x="263770" y="527692"/>
                  </a:lnTo>
                </a:path>
                <a:path w="528320" h="528320">
                  <a:moveTo>
                    <a:pt x="527692" y="263861"/>
                  </a:moveTo>
                  <a:lnTo>
                    <a:pt x="0" y="263861"/>
                  </a:lnTo>
                </a:path>
              </a:pathLst>
            </a:custGeom>
            <a:ln w="1508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1095" y="0"/>
            <a:ext cx="15069311" cy="1069847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63879" y="1283208"/>
            <a:ext cx="5224780" cy="5154295"/>
            <a:chOff x="563879" y="1283208"/>
            <a:chExt cx="5224780" cy="515429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39" y="5733287"/>
              <a:ext cx="4096511" cy="7040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79" y="1283208"/>
              <a:ext cx="4581143" cy="67665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7276" y="1974369"/>
              <a:ext cx="5011420" cy="3717290"/>
            </a:xfrm>
            <a:custGeom>
              <a:avLst/>
              <a:gdLst/>
              <a:ahLst/>
              <a:cxnLst/>
              <a:rect l="l" t="t" r="r" b="b"/>
              <a:pathLst>
                <a:path w="5011420" h="3717290">
                  <a:moveTo>
                    <a:pt x="1501110" y="3717289"/>
                  </a:moveTo>
                  <a:lnTo>
                    <a:pt x="129222" y="3717289"/>
                  </a:lnTo>
                  <a:lnTo>
                    <a:pt x="78923" y="3707134"/>
                  </a:lnTo>
                  <a:lnTo>
                    <a:pt x="37848" y="3679441"/>
                  </a:lnTo>
                  <a:lnTo>
                    <a:pt x="10154" y="3638366"/>
                  </a:lnTo>
                  <a:lnTo>
                    <a:pt x="0" y="3588067"/>
                  </a:lnTo>
                  <a:lnTo>
                    <a:pt x="0" y="129222"/>
                  </a:lnTo>
                  <a:lnTo>
                    <a:pt x="10154" y="78923"/>
                  </a:lnTo>
                  <a:lnTo>
                    <a:pt x="37848" y="37848"/>
                  </a:lnTo>
                  <a:lnTo>
                    <a:pt x="78923" y="10154"/>
                  </a:lnTo>
                  <a:lnTo>
                    <a:pt x="129222" y="0"/>
                  </a:lnTo>
                  <a:lnTo>
                    <a:pt x="4881889" y="0"/>
                  </a:lnTo>
                  <a:lnTo>
                    <a:pt x="4931340" y="9836"/>
                  </a:lnTo>
                  <a:lnTo>
                    <a:pt x="4973263" y="37848"/>
                  </a:lnTo>
                  <a:lnTo>
                    <a:pt x="5001275" y="79771"/>
                  </a:lnTo>
                  <a:lnTo>
                    <a:pt x="5011111" y="129222"/>
                  </a:lnTo>
                  <a:lnTo>
                    <a:pt x="5011111" y="387667"/>
                  </a:lnTo>
                  <a:lnTo>
                    <a:pt x="5001275" y="437118"/>
                  </a:lnTo>
                  <a:lnTo>
                    <a:pt x="4973263" y="479041"/>
                  </a:lnTo>
                  <a:lnTo>
                    <a:pt x="4931340" y="507053"/>
                  </a:lnTo>
                  <a:lnTo>
                    <a:pt x="4881889" y="516890"/>
                  </a:lnTo>
                  <a:lnTo>
                    <a:pt x="1910764" y="516890"/>
                  </a:lnTo>
                  <a:lnTo>
                    <a:pt x="1860465" y="527045"/>
                  </a:lnTo>
                  <a:lnTo>
                    <a:pt x="1819390" y="554738"/>
                  </a:lnTo>
                  <a:lnTo>
                    <a:pt x="1791696" y="595813"/>
                  </a:lnTo>
                  <a:lnTo>
                    <a:pt x="1781541" y="646112"/>
                  </a:lnTo>
                  <a:lnTo>
                    <a:pt x="1781541" y="670877"/>
                  </a:lnTo>
                  <a:lnTo>
                    <a:pt x="1791696" y="721176"/>
                  </a:lnTo>
                  <a:lnTo>
                    <a:pt x="1819390" y="762251"/>
                  </a:lnTo>
                  <a:lnTo>
                    <a:pt x="1860465" y="789944"/>
                  </a:lnTo>
                  <a:lnTo>
                    <a:pt x="1910764" y="800099"/>
                  </a:lnTo>
                  <a:lnTo>
                    <a:pt x="4881889" y="800099"/>
                  </a:lnTo>
                  <a:lnTo>
                    <a:pt x="4907217" y="802605"/>
                  </a:lnTo>
                  <a:lnTo>
                    <a:pt x="4953582" y="821810"/>
                  </a:lnTo>
                  <a:lnTo>
                    <a:pt x="4989401" y="857629"/>
                  </a:lnTo>
                  <a:lnTo>
                    <a:pt x="5008605" y="903994"/>
                  </a:lnTo>
                  <a:lnTo>
                    <a:pt x="5011111" y="929322"/>
                  </a:lnTo>
                  <a:lnTo>
                    <a:pt x="5011111" y="1187767"/>
                  </a:lnTo>
                  <a:lnTo>
                    <a:pt x="5001275" y="1237218"/>
                  </a:lnTo>
                  <a:lnTo>
                    <a:pt x="4973263" y="1279141"/>
                  </a:lnTo>
                  <a:lnTo>
                    <a:pt x="4931340" y="1307153"/>
                  </a:lnTo>
                  <a:lnTo>
                    <a:pt x="4881889" y="1316989"/>
                  </a:lnTo>
                  <a:lnTo>
                    <a:pt x="2486877" y="1316989"/>
                  </a:lnTo>
                  <a:lnTo>
                    <a:pt x="2436578" y="1327144"/>
                  </a:lnTo>
                  <a:lnTo>
                    <a:pt x="2395504" y="1354838"/>
                  </a:lnTo>
                  <a:lnTo>
                    <a:pt x="2367810" y="1395913"/>
                  </a:lnTo>
                  <a:lnTo>
                    <a:pt x="2357655" y="1446212"/>
                  </a:lnTo>
                  <a:lnTo>
                    <a:pt x="2357655" y="1470977"/>
                  </a:lnTo>
                  <a:lnTo>
                    <a:pt x="2367810" y="1521276"/>
                  </a:lnTo>
                  <a:lnTo>
                    <a:pt x="2395504" y="1562351"/>
                  </a:lnTo>
                  <a:lnTo>
                    <a:pt x="2436578" y="1590044"/>
                  </a:lnTo>
                  <a:lnTo>
                    <a:pt x="2486877" y="1600199"/>
                  </a:lnTo>
                  <a:lnTo>
                    <a:pt x="4881889" y="1600199"/>
                  </a:lnTo>
                  <a:lnTo>
                    <a:pt x="4907217" y="1602705"/>
                  </a:lnTo>
                  <a:lnTo>
                    <a:pt x="4953582" y="1621910"/>
                  </a:lnTo>
                  <a:lnTo>
                    <a:pt x="4989401" y="1657729"/>
                  </a:lnTo>
                  <a:lnTo>
                    <a:pt x="5008605" y="1704094"/>
                  </a:lnTo>
                  <a:lnTo>
                    <a:pt x="5011111" y="1729422"/>
                  </a:lnTo>
                  <a:lnTo>
                    <a:pt x="5011111" y="3188017"/>
                  </a:lnTo>
                  <a:lnTo>
                    <a:pt x="5001275" y="3237468"/>
                  </a:lnTo>
                  <a:lnTo>
                    <a:pt x="4973263" y="3279391"/>
                  </a:lnTo>
                  <a:lnTo>
                    <a:pt x="4931340" y="3307403"/>
                  </a:lnTo>
                  <a:lnTo>
                    <a:pt x="4881889" y="3317239"/>
                  </a:lnTo>
                  <a:lnTo>
                    <a:pt x="1759555" y="3317239"/>
                  </a:lnTo>
                  <a:lnTo>
                    <a:pt x="1709255" y="3327394"/>
                  </a:lnTo>
                  <a:lnTo>
                    <a:pt x="1668180" y="3355088"/>
                  </a:lnTo>
                  <a:lnTo>
                    <a:pt x="1640487" y="3396163"/>
                  </a:lnTo>
                  <a:lnTo>
                    <a:pt x="1630332" y="3446462"/>
                  </a:lnTo>
                  <a:lnTo>
                    <a:pt x="1630332" y="3588067"/>
                  </a:lnTo>
                  <a:lnTo>
                    <a:pt x="1620177" y="3638366"/>
                  </a:lnTo>
                  <a:lnTo>
                    <a:pt x="1592484" y="3679441"/>
                  </a:lnTo>
                  <a:lnTo>
                    <a:pt x="1551409" y="3707134"/>
                  </a:lnTo>
                  <a:lnTo>
                    <a:pt x="1501110" y="3717289"/>
                  </a:lnTo>
                  <a:close/>
                </a:path>
              </a:pathLst>
            </a:custGeom>
            <a:solidFill>
              <a:srgbClr val="E9E9E9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091" y="2185190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091" y="2985289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1091" y="3785389"/>
              <a:ext cx="104775" cy="10477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2763233" y="1283208"/>
            <a:ext cx="4915535" cy="8007350"/>
            <a:chOff x="12763233" y="1283208"/>
            <a:chExt cx="4915535" cy="8007350"/>
          </a:xfrm>
        </p:grpSpPr>
        <p:sp>
          <p:nvSpPr>
            <p:cNvPr id="17" name="object 17"/>
            <p:cNvSpPr/>
            <p:nvPr/>
          </p:nvSpPr>
          <p:spPr>
            <a:xfrm>
              <a:off x="15587320" y="1327098"/>
              <a:ext cx="600075" cy="628650"/>
            </a:xfrm>
            <a:custGeom>
              <a:avLst/>
              <a:gdLst/>
              <a:ahLst/>
              <a:cxnLst/>
              <a:rect l="l" t="t" r="r" b="b"/>
              <a:pathLst>
                <a:path w="600075" h="628650">
                  <a:moveTo>
                    <a:pt x="319633" y="1270"/>
                  </a:moveTo>
                  <a:lnTo>
                    <a:pt x="317398" y="0"/>
                  </a:lnTo>
                  <a:lnTo>
                    <a:pt x="309638" y="0"/>
                  </a:lnTo>
                  <a:lnTo>
                    <a:pt x="309638" y="8890"/>
                  </a:lnTo>
                  <a:lnTo>
                    <a:pt x="309638" y="185420"/>
                  </a:lnTo>
                  <a:lnTo>
                    <a:pt x="261251" y="196850"/>
                  </a:lnTo>
                  <a:lnTo>
                    <a:pt x="221869" y="224790"/>
                  </a:lnTo>
                  <a:lnTo>
                    <a:pt x="195389" y="264160"/>
                  </a:lnTo>
                  <a:lnTo>
                    <a:pt x="185686" y="313690"/>
                  </a:lnTo>
                  <a:lnTo>
                    <a:pt x="195389" y="361950"/>
                  </a:lnTo>
                  <a:lnTo>
                    <a:pt x="221869" y="402590"/>
                  </a:lnTo>
                  <a:lnTo>
                    <a:pt x="261251" y="430530"/>
                  </a:lnTo>
                  <a:lnTo>
                    <a:pt x="309638" y="441960"/>
                  </a:lnTo>
                  <a:lnTo>
                    <a:pt x="309638" y="617220"/>
                  </a:lnTo>
                  <a:lnTo>
                    <a:pt x="292976" y="617220"/>
                  </a:lnTo>
                  <a:lnTo>
                    <a:pt x="292976" y="598170"/>
                  </a:lnTo>
                  <a:lnTo>
                    <a:pt x="290918" y="586740"/>
                  </a:lnTo>
                  <a:lnTo>
                    <a:pt x="285178" y="576580"/>
                  </a:lnTo>
                  <a:lnTo>
                    <a:pt x="282270" y="574040"/>
                  </a:lnTo>
                  <a:lnTo>
                    <a:pt x="276453" y="568960"/>
                  </a:lnTo>
                  <a:lnTo>
                    <a:pt x="265404" y="565150"/>
                  </a:lnTo>
                  <a:lnTo>
                    <a:pt x="263804" y="565150"/>
                  </a:lnTo>
                  <a:lnTo>
                    <a:pt x="251917" y="563880"/>
                  </a:lnTo>
                  <a:lnTo>
                    <a:pt x="240931" y="567690"/>
                  </a:lnTo>
                  <a:lnTo>
                    <a:pt x="231775" y="575310"/>
                  </a:lnTo>
                  <a:lnTo>
                    <a:pt x="225399" y="585470"/>
                  </a:lnTo>
                  <a:lnTo>
                    <a:pt x="218325" y="601980"/>
                  </a:lnTo>
                  <a:lnTo>
                    <a:pt x="188048" y="590550"/>
                  </a:lnTo>
                  <a:lnTo>
                    <a:pt x="178269" y="585470"/>
                  </a:lnTo>
                  <a:lnTo>
                    <a:pt x="185026" y="568960"/>
                  </a:lnTo>
                  <a:lnTo>
                    <a:pt x="187667" y="557530"/>
                  </a:lnTo>
                  <a:lnTo>
                    <a:pt x="160896" y="521970"/>
                  </a:lnTo>
                  <a:lnTo>
                    <a:pt x="149009" y="520700"/>
                  </a:lnTo>
                  <a:lnTo>
                    <a:pt x="137515" y="524510"/>
                  </a:lnTo>
                  <a:lnTo>
                    <a:pt x="127495" y="530860"/>
                  </a:lnTo>
                  <a:lnTo>
                    <a:pt x="115036" y="543560"/>
                  </a:lnTo>
                  <a:lnTo>
                    <a:pt x="106972" y="535940"/>
                  </a:lnTo>
                  <a:lnTo>
                    <a:pt x="99161" y="528320"/>
                  </a:lnTo>
                  <a:lnTo>
                    <a:pt x="91617" y="520700"/>
                  </a:lnTo>
                  <a:lnTo>
                    <a:pt x="84366" y="513080"/>
                  </a:lnTo>
                  <a:lnTo>
                    <a:pt x="96812" y="500380"/>
                  </a:lnTo>
                  <a:lnTo>
                    <a:pt x="103822" y="490220"/>
                  </a:lnTo>
                  <a:lnTo>
                    <a:pt x="106959" y="478790"/>
                  </a:lnTo>
                  <a:lnTo>
                    <a:pt x="106121" y="467360"/>
                  </a:lnTo>
                  <a:lnTo>
                    <a:pt x="101180" y="455930"/>
                  </a:lnTo>
                  <a:lnTo>
                    <a:pt x="92735" y="447040"/>
                  </a:lnTo>
                  <a:lnTo>
                    <a:pt x="82080" y="441960"/>
                  </a:lnTo>
                  <a:lnTo>
                    <a:pt x="70281" y="440690"/>
                  </a:lnTo>
                  <a:lnTo>
                    <a:pt x="58381" y="443230"/>
                  </a:lnTo>
                  <a:lnTo>
                    <a:pt x="42037" y="449580"/>
                  </a:lnTo>
                  <a:lnTo>
                    <a:pt x="37350" y="439420"/>
                  </a:lnTo>
                  <a:lnTo>
                    <a:pt x="33020" y="430530"/>
                  </a:lnTo>
                  <a:lnTo>
                    <a:pt x="29032" y="420370"/>
                  </a:lnTo>
                  <a:lnTo>
                    <a:pt x="25425" y="410210"/>
                  </a:lnTo>
                  <a:lnTo>
                    <a:pt x="41744" y="402590"/>
                  </a:lnTo>
                  <a:lnTo>
                    <a:pt x="52044" y="396240"/>
                  </a:lnTo>
                  <a:lnTo>
                    <a:pt x="59347" y="387350"/>
                  </a:lnTo>
                  <a:lnTo>
                    <a:pt x="63119" y="375920"/>
                  </a:lnTo>
                  <a:lnTo>
                    <a:pt x="62852" y="363220"/>
                  </a:lnTo>
                  <a:lnTo>
                    <a:pt x="58420" y="351790"/>
                  </a:lnTo>
                  <a:lnTo>
                    <a:pt x="50609" y="342900"/>
                  </a:lnTo>
                  <a:lnTo>
                    <a:pt x="40259" y="337820"/>
                  </a:lnTo>
                  <a:lnTo>
                    <a:pt x="28244" y="335280"/>
                  </a:lnTo>
                  <a:lnTo>
                    <a:pt x="10655" y="335280"/>
                  </a:lnTo>
                  <a:lnTo>
                    <a:pt x="10147" y="327660"/>
                  </a:lnTo>
                  <a:lnTo>
                    <a:pt x="9893" y="321310"/>
                  </a:lnTo>
                  <a:lnTo>
                    <a:pt x="9893" y="306070"/>
                  </a:lnTo>
                  <a:lnTo>
                    <a:pt x="10147" y="298450"/>
                  </a:lnTo>
                  <a:lnTo>
                    <a:pt x="10655" y="292100"/>
                  </a:lnTo>
                  <a:lnTo>
                    <a:pt x="28257" y="292100"/>
                  </a:lnTo>
                  <a:lnTo>
                    <a:pt x="40271" y="289560"/>
                  </a:lnTo>
                  <a:lnTo>
                    <a:pt x="50609" y="284480"/>
                  </a:lnTo>
                  <a:lnTo>
                    <a:pt x="58420" y="274320"/>
                  </a:lnTo>
                  <a:lnTo>
                    <a:pt x="62852" y="264160"/>
                  </a:lnTo>
                  <a:lnTo>
                    <a:pt x="63119" y="251460"/>
                  </a:lnTo>
                  <a:lnTo>
                    <a:pt x="59347" y="240030"/>
                  </a:lnTo>
                  <a:lnTo>
                    <a:pt x="52044" y="231140"/>
                  </a:lnTo>
                  <a:lnTo>
                    <a:pt x="41732" y="223520"/>
                  </a:lnTo>
                  <a:lnTo>
                    <a:pt x="25425" y="217170"/>
                  </a:lnTo>
                  <a:lnTo>
                    <a:pt x="29032" y="207010"/>
                  </a:lnTo>
                  <a:lnTo>
                    <a:pt x="33020" y="196850"/>
                  </a:lnTo>
                  <a:lnTo>
                    <a:pt x="37350" y="186690"/>
                  </a:lnTo>
                  <a:lnTo>
                    <a:pt x="42037" y="177800"/>
                  </a:lnTo>
                  <a:lnTo>
                    <a:pt x="58356" y="184150"/>
                  </a:lnTo>
                  <a:lnTo>
                    <a:pt x="70269" y="186690"/>
                  </a:lnTo>
                  <a:lnTo>
                    <a:pt x="82080" y="185420"/>
                  </a:lnTo>
                  <a:lnTo>
                    <a:pt x="92735" y="180340"/>
                  </a:lnTo>
                  <a:lnTo>
                    <a:pt x="95161" y="177800"/>
                  </a:lnTo>
                  <a:lnTo>
                    <a:pt x="96367" y="176530"/>
                  </a:lnTo>
                  <a:lnTo>
                    <a:pt x="101193" y="171450"/>
                  </a:lnTo>
                  <a:lnTo>
                    <a:pt x="106121" y="160020"/>
                  </a:lnTo>
                  <a:lnTo>
                    <a:pt x="106972" y="148590"/>
                  </a:lnTo>
                  <a:lnTo>
                    <a:pt x="103835" y="137160"/>
                  </a:lnTo>
                  <a:lnTo>
                    <a:pt x="96837" y="127000"/>
                  </a:lnTo>
                  <a:lnTo>
                    <a:pt x="84366" y="114300"/>
                  </a:lnTo>
                  <a:lnTo>
                    <a:pt x="91617" y="106680"/>
                  </a:lnTo>
                  <a:lnTo>
                    <a:pt x="99161" y="97790"/>
                  </a:lnTo>
                  <a:lnTo>
                    <a:pt x="106972" y="91440"/>
                  </a:lnTo>
                  <a:lnTo>
                    <a:pt x="115036" y="83820"/>
                  </a:lnTo>
                  <a:lnTo>
                    <a:pt x="127317" y="96520"/>
                  </a:lnTo>
                  <a:lnTo>
                    <a:pt x="137414" y="102870"/>
                  </a:lnTo>
                  <a:lnTo>
                    <a:pt x="149009" y="106680"/>
                  </a:lnTo>
                  <a:lnTo>
                    <a:pt x="161010" y="105410"/>
                  </a:lnTo>
                  <a:lnTo>
                    <a:pt x="172288" y="100330"/>
                  </a:lnTo>
                  <a:lnTo>
                    <a:pt x="176022" y="96520"/>
                  </a:lnTo>
                  <a:lnTo>
                    <a:pt x="181013" y="91440"/>
                  </a:lnTo>
                  <a:lnTo>
                    <a:pt x="186270" y="81280"/>
                  </a:lnTo>
                  <a:lnTo>
                    <a:pt x="187756" y="69850"/>
                  </a:lnTo>
                  <a:lnTo>
                    <a:pt x="185140" y="58420"/>
                  </a:lnTo>
                  <a:lnTo>
                    <a:pt x="178269" y="41910"/>
                  </a:lnTo>
                  <a:lnTo>
                    <a:pt x="188061" y="36830"/>
                  </a:lnTo>
                  <a:lnTo>
                    <a:pt x="198018" y="33020"/>
                  </a:lnTo>
                  <a:lnTo>
                    <a:pt x="208114" y="27940"/>
                  </a:lnTo>
                  <a:lnTo>
                    <a:pt x="218325" y="25400"/>
                  </a:lnTo>
                  <a:lnTo>
                    <a:pt x="225082" y="40640"/>
                  </a:lnTo>
                  <a:lnTo>
                    <a:pt x="231660" y="50800"/>
                  </a:lnTo>
                  <a:lnTo>
                    <a:pt x="241096" y="58420"/>
                  </a:lnTo>
                  <a:lnTo>
                    <a:pt x="252399" y="62230"/>
                  </a:lnTo>
                  <a:lnTo>
                    <a:pt x="264629" y="62230"/>
                  </a:lnTo>
                  <a:lnTo>
                    <a:pt x="275983" y="57150"/>
                  </a:lnTo>
                  <a:lnTo>
                    <a:pt x="281965" y="52070"/>
                  </a:lnTo>
                  <a:lnTo>
                    <a:pt x="284962" y="49530"/>
                  </a:lnTo>
                  <a:lnTo>
                    <a:pt x="290855" y="39370"/>
                  </a:lnTo>
                  <a:lnTo>
                    <a:pt x="292976" y="27940"/>
                  </a:lnTo>
                  <a:lnTo>
                    <a:pt x="292976" y="10160"/>
                  </a:lnTo>
                  <a:lnTo>
                    <a:pt x="298500" y="10160"/>
                  </a:lnTo>
                  <a:lnTo>
                    <a:pt x="304088" y="8890"/>
                  </a:lnTo>
                  <a:lnTo>
                    <a:pt x="309638" y="8890"/>
                  </a:lnTo>
                  <a:lnTo>
                    <a:pt x="309638" y="0"/>
                  </a:lnTo>
                  <a:lnTo>
                    <a:pt x="287553" y="0"/>
                  </a:lnTo>
                  <a:lnTo>
                    <a:pt x="284962" y="1270"/>
                  </a:lnTo>
                  <a:lnTo>
                    <a:pt x="282981" y="2540"/>
                  </a:lnTo>
                  <a:lnTo>
                    <a:pt x="282981" y="27940"/>
                  </a:lnTo>
                  <a:lnTo>
                    <a:pt x="281457" y="36830"/>
                  </a:lnTo>
                  <a:lnTo>
                    <a:pt x="277241" y="43180"/>
                  </a:lnTo>
                  <a:lnTo>
                    <a:pt x="270814" y="49530"/>
                  </a:lnTo>
                  <a:lnTo>
                    <a:pt x="262674" y="52070"/>
                  </a:lnTo>
                  <a:lnTo>
                    <a:pt x="253898" y="52070"/>
                  </a:lnTo>
                  <a:lnTo>
                    <a:pt x="224802" y="13970"/>
                  </a:lnTo>
                  <a:lnTo>
                    <a:pt x="222148" y="12700"/>
                  </a:lnTo>
                  <a:lnTo>
                    <a:pt x="219671" y="13970"/>
                  </a:lnTo>
                  <a:lnTo>
                    <a:pt x="206844" y="17780"/>
                  </a:lnTo>
                  <a:lnTo>
                    <a:pt x="194195" y="22860"/>
                  </a:lnTo>
                  <a:lnTo>
                    <a:pt x="181762" y="29210"/>
                  </a:lnTo>
                  <a:lnTo>
                    <a:pt x="169583" y="34290"/>
                  </a:lnTo>
                  <a:lnTo>
                    <a:pt x="167284" y="35560"/>
                  </a:lnTo>
                  <a:lnTo>
                    <a:pt x="166281" y="38100"/>
                  </a:lnTo>
                  <a:lnTo>
                    <a:pt x="175920" y="62230"/>
                  </a:lnTo>
                  <a:lnTo>
                    <a:pt x="177774" y="69850"/>
                  </a:lnTo>
                  <a:lnTo>
                    <a:pt x="149987" y="96520"/>
                  </a:lnTo>
                  <a:lnTo>
                    <a:pt x="141643" y="93980"/>
                  </a:lnTo>
                  <a:lnTo>
                    <a:pt x="134378" y="88900"/>
                  </a:lnTo>
                  <a:lnTo>
                    <a:pt x="129413" y="83820"/>
                  </a:lnTo>
                  <a:lnTo>
                    <a:pt x="117005" y="71120"/>
                  </a:lnTo>
                  <a:lnTo>
                    <a:pt x="114071" y="71120"/>
                  </a:lnTo>
                  <a:lnTo>
                    <a:pt x="112077" y="73660"/>
                  </a:lnTo>
                  <a:lnTo>
                    <a:pt x="101892" y="82550"/>
                  </a:lnTo>
                  <a:lnTo>
                    <a:pt x="92087" y="91440"/>
                  </a:lnTo>
                  <a:lnTo>
                    <a:pt x="82702" y="101600"/>
                  </a:lnTo>
                  <a:lnTo>
                    <a:pt x="73748" y="111760"/>
                  </a:lnTo>
                  <a:lnTo>
                    <a:pt x="72072" y="113030"/>
                  </a:lnTo>
                  <a:lnTo>
                    <a:pt x="72199" y="116840"/>
                  </a:lnTo>
                  <a:lnTo>
                    <a:pt x="89776" y="133350"/>
                  </a:lnTo>
                  <a:lnTo>
                    <a:pt x="94792" y="140970"/>
                  </a:lnTo>
                  <a:lnTo>
                    <a:pt x="97028" y="148590"/>
                  </a:lnTo>
                  <a:lnTo>
                    <a:pt x="96431" y="157480"/>
                  </a:lnTo>
                  <a:lnTo>
                    <a:pt x="92887" y="165100"/>
                  </a:lnTo>
                  <a:lnTo>
                    <a:pt x="86829" y="171450"/>
                  </a:lnTo>
                  <a:lnTo>
                    <a:pt x="79197" y="175260"/>
                  </a:lnTo>
                  <a:lnTo>
                    <a:pt x="70726" y="176530"/>
                  </a:lnTo>
                  <a:lnTo>
                    <a:pt x="62179" y="175260"/>
                  </a:lnTo>
                  <a:lnTo>
                    <a:pt x="39217" y="165100"/>
                  </a:lnTo>
                  <a:lnTo>
                    <a:pt x="36461" y="166370"/>
                  </a:lnTo>
                  <a:lnTo>
                    <a:pt x="35267" y="168910"/>
                  </a:lnTo>
                  <a:lnTo>
                    <a:pt x="29260" y="180340"/>
                  </a:lnTo>
                  <a:lnTo>
                    <a:pt x="23787" y="193040"/>
                  </a:lnTo>
                  <a:lnTo>
                    <a:pt x="18859" y="205740"/>
                  </a:lnTo>
                  <a:lnTo>
                    <a:pt x="14490" y="218440"/>
                  </a:lnTo>
                  <a:lnTo>
                    <a:pt x="13716" y="220980"/>
                  </a:lnTo>
                  <a:lnTo>
                    <a:pt x="14947" y="223520"/>
                  </a:lnTo>
                  <a:lnTo>
                    <a:pt x="37909" y="233680"/>
                  </a:lnTo>
                  <a:lnTo>
                    <a:pt x="45300" y="237490"/>
                  </a:lnTo>
                  <a:lnTo>
                    <a:pt x="50533" y="245110"/>
                  </a:lnTo>
                  <a:lnTo>
                    <a:pt x="53238" y="252730"/>
                  </a:lnTo>
                  <a:lnTo>
                    <a:pt x="53047" y="261620"/>
                  </a:lnTo>
                  <a:lnTo>
                    <a:pt x="49872" y="269240"/>
                  </a:lnTo>
                  <a:lnTo>
                    <a:pt x="44272" y="275590"/>
                  </a:lnTo>
                  <a:lnTo>
                    <a:pt x="36868" y="280670"/>
                  </a:lnTo>
                  <a:lnTo>
                    <a:pt x="28257" y="281940"/>
                  </a:lnTo>
                  <a:lnTo>
                    <a:pt x="3429" y="281940"/>
                  </a:lnTo>
                  <a:lnTo>
                    <a:pt x="1270" y="284480"/>
                  </a:lnTo>
                  <a:lnTo>
                    <a:pt x="546" y="293370"/>
                  </a:lnTo>
                  <a:lnTo>
                    <a:pt x="190" y="299720"/>
                  </a:lnTo>
                  <a:lnTo>
                    <a:pt x="0" y="306070"/>
                  </a:lnTo>
                  <a:lnTo>
                    <a:pt x="0" y="321310"/>
                  </a:lnTo>
                  <a:lnTo>
                    <a:pt x="190" y="327660"/>
                  </a:lnTo>
                  <a:lnTo>
                    <a:pt x="546" y="334010"/>
                  </a:lnTo>
                  <a:lnTo>
                    <a:pt x="1270" y="342900"/>
                  </a:lnTo>
                  <a:lnTo>
                    <a:pt x="3429" y="345440"/>
                  </a:lnTo>
                  <a:lnTo>
                    <a:pt x="28244" y="345440"/>
                  </a:lnTo>
                  <a:lnTo>
                    <a:pt x="36855" y="346710"/>
                  </a:lnTo>
                  <a:lnTo>
                    <a:pt x="44272" y="350520"/>
                  </a:lnTo>
                  <a:lnTo>
                    <a:pt x="49872" y="356870"/>
                  </a:lnTo>
                  <a:lnTo>
                    <a:pt x="53060" y="365760"/>
                  </a:lnTo>
                  <a:lnTo>
                    <a:pt x="53251" y="374650"/>
                  </a:lnTo>
                  <a:lnTo>
                    <a:pt x="50546" y="382270"/>
                  </a:lnTo>
                  <a:lnTo>
                    <a:pt x="45313" y="388620"/>
                  </a:lnTo>
                  <a:lnTo>
                    <a:pt x="37922" y="393700"/>
                  </a:lnTo>
                  <a:lnTo>
                    <a:pt x="14947" y="402590"/>
                  </a:lnTo>
                  <a:lnTo>
                    <a:pt x="13716" y="406400"/>
                  </a:lnTo>
                  <a:lnTo>
                    <a:pt x="14490" y="408940"/>
                  </a:lnTo>
                  <a:lnTo>
                    <a:pt x="18859" y="421640"/>
                  </a:lnTo>
                  <a:lnTo>
                    <a:pt x="23787" y="434340"/>
                  </a:lnTo>
                  <a:lnTo>
                    <a:pt x="29260" y="445770"/>
                  </a:lnTo>
                  <a:lnTo>
                    <a:pt x="36461" y="461010"/>
                  </a:lnTo>
                  <a:lnTo>
                    <a:pt x="39217" y="461010"/>
                  </a:lnTo>
                  <a:lnTo>
                    <a:pt x="62217" y="452120"/>
                  </a:lnTo>
                  <a:lnTo>
                    <a:pt x="70751" y="449580"/>
                  </a:lnTo>
                  <a:lnTo>
                    <a:pt x="97028" y="477520"/>
                  </a:lnTo>
                  <a:lnTo>
                    <a:pt x="94780" y="486410"/>
                  </a:lnTo>
                  <a:lnTo>
                    <a:pt x="89763" y="492760"/>
                  </a:lnTo>
                  <a:lnTo>
                    <a:pt x="72212" y="510540"/>
                  </a:lnTo>
                  <a:lnTo>
                    <a:pt x="72085" y="513080"/>
                  </a:lnTo>
                  <a:lnTo>
                    <a:pt x="101904" y="544830"/>
                  </a:lnTo>
                  <a:lnTo>
                    <a:pt x="114071" y="554990"/>
                  </a:lnTo>
                  <a:lnTo>
                    <a:pt x="117005" y="554990"/>
                  </a:lnTo>
                  <a:lnTo>
                    <a:pt x="129159" y="543560"/>
                  </a:lnTo>
                  <a:lnTo>
                    <a:pt x="134569" y="538480"/>
                  </a:lnTo>
                  <a:lnTo>
                    <a:pt x="141744" y="533400"/>
                  </a:lnTo>
                  <a:lnTo>
                    <a:pt x="149987" y="530860"/>
                  </a:lnTo>
                  <a:lnTo>
                    <a:pt x="158508" y="530860"/>
                  </a:lnTo>
                  <a:lnTo>
                    <a:pt x="166522" y="534670"/>
                  </a:lnTo>
                  <a:lnTo>
                    <a:pt x="172821" y="541020"/>
                  </a:lnTo>
                  <a:lnTo>
                    <a:pt x="176631" y="548640"/>
                  </a:lnTo>
                  <a:lnTo>
                    <a:pt x="177698" y="557530"/>
                  </a:lnTo>
                  <a:lnTo>
                    <a:pt x="175806" y="565150"/>
                  </a:lnTo>
                  <a:lnTo>
                    <a:pt x="166281" y="588010"/>
                  </a:lnTo>
                  <a:lnTo>
                    <a:pt x="167284" y="590550"/>
                  </a:lnTo>
                  <a:lnTo>
                    <a:pt x="169583" y="591820"/>
                  </a:lnTo>
                  <a:lnTo>
                    <a:pt x="181762" y="598170"/>
                  </a:lnTo>
                  <a:lnTo>
                    <a:pt x="219671" y="613410"/>
                  </a:lnTo>
                  <a:lnTo>
                    <a:pt x="222148" y="613410"/>
                  </a:lnTo>
                  <a:lnTo>
                    <a:pt x="224802" y="612140"/>
                  </a:lnTo>
                  <a:lnTo>
                    <a:pt x="229171" y="601980"/>
                  </a:lnTo>
                  <a:lnTo>
                    <a:pt x="234632" y="589280"/>
                  </a:lnTo>
                  <a:lnTo>
                    <a:pt x="239166" y="581660"/>
                  </a:lnTo>
                  <a:lnTo>
                    <a:pt x="245643" y="576580"/>
                  </a:lnTo>
                  <a:lnTo>
                    <a:pt x="253428" y="574040"/>
                  </a:lnTo>
                  <a:lnTo>
                    <a:pt x="261848" y="574040"/>
                  </a:lnTo>
                  <a:lnTo>
                    <a:pt x="263448" y="575310"/>
                  </a:lnTo>
                  <a:lnTo>
                    <a:pt x="271272" y="577850"/>
                  </a:lnTo>
                  <a:lnTo>
                    <a:pt x="277456" y="582930"/>
                  </a:lnTo>
                  <a:lnTo>
                    <a:pt x="281520" y="590550"/>
                  </a:lnTo>
                  <a:lnTo>
                    <a:pt x="282981" y="598170"/>
                  </a:lnTo>
                  <a:lnTo>
                    <a:pt x="282981" y="623570"/>
                  </a:lnTo>
                  <a:lnTo>
                    <a:pt x="284962" y="626110"/>
                  </a:lnTo>
                  <a:lnTo>
                    <a:pt x="287553" y="626110"/>
                  </a:lnTo>
                  <a:lnTo>
                    <a:pt x="294297" y="627380"/>
                  </a:lnTo>
                  <a:lnTo>
                    <a:pt x="317398" y="627380"/>
                  </a:lnTo>
                  <a:lnTo>
                    <a:pt x="319633" y="624840"/>
                  </a:lnTo>
                  <a:lnTo>
                    <a:pt x="319633" y="617220"/>
                  </a:lnTo>
                  <a:lnTo>
                    <a:pt x="319633" y="434340"/>
                  </a:lnTo>
                  <a:lnTo>
                    <a:pt x="317398" y="431800"/>
                  </a:lnTo>
                  <a:lnTo>
                    <a:pt x="314629" y="431800"/>
                  </a:lnTo>
                  <a:lnTo>
                    <a:pt x="268376" y="422910"/>
                  </a:lnTo>
                  <a:lnTo>
                    <a:pt x="230568" y="397510"/>
                  </a:lnTo>
                  <a:lnTo>
                    <a:pt x="205041" y="359410"/>
                  </a:lnTo>
                  <a:lnTo>
                    <a:pt x="195681" y="313690"/>
                  </a:lnTo>
                  <a:lnTo>
                    <a:pt x="205041" y="266700"/>
                  </a:lnTo>
                  <a:lnTo>
                    <a:pt x="230568" y="229870"/>
                  </a:lnTo>
                  <a:lnTo>
                    <a:pt x="268376" y="204470"/>
                  </a:lnTo>
                  <a:lnTo>
                    <a:pt x="314629" y="194310"/>
                  </a:lnTo>
                  <a:lnTo>
                    <a:pt x="317398" y="194310"/>
                  </a:lnTo>
                  <a:lnTo>
                    <a:pt x="319633" y="193040"/>
                  </a:lnTo>
                  <a:lnTo>
                    <a:pt x="319633" y="8890"/>
                  </a:lnTo>
                  <a:lnTo>
                    <a:pt x="319633" y="1270"/>
                  </a:lnTo>
                  <a:close/>
                </a:path>
                <a:path w="600075" h="628650">
                  <a:moveTo>
                    <a:pt x="600075" y="262318"/>
                  </a:moveTo>
                  <a:lnTo>
                    <a:pt x="595833" y="215226"/>
                  </a:lnTo>
                  <a:lnTo>
                    <a:pt x="590080" y="194373"/>
                  </a:lnTo>
                  <a:lnTo>
                    <a:pt x="590080" y="262318"/>
                  </a:lnTo>
                  <a:lnTo>
                    <a:pt x="585266" y="311404"/>
                  </a:lnTo>
                  <a:lnTo>
                    <a:pt x="571296" y="357771"/>
                  </a:lnTo>
                  <a:lnTo>
                    <a:pt x="548932" y="400304"/>
                  </a:lnTo>
                  <a:lnTo>
                    <a:pt x="518922" y="437857"/>
                  </a:lnTo>
                  <a:lnTo>
                    <a:pt x="481990" y="469277"/>
                  </a:lnTo>
                  <a:lnTo>
                    <a:pt x="438912" y="493445"/>
                  </a:lnTo>
                  <a:lnTo>
                    <a:pt x="432219" y="497433"/>
                  </a:lnTo>
                  <a:lnTo>
                    <a:pt x="426834" y="502818"/>
                  </a:lnTo>
                  <a:lnTo>
                    <a:pt x="422960" y="509282"/>
                  </a:lnTo>
                  <a:lnTo>
                    <a:pt x="420789" y="516559"/>
                  </a:lnTo>
                  <a:lnTo>
                    <a:pt x="420344" y="516559"/>
                  </a:lnTo>
                  <a:lnTo>
                    <a:pt x="420344" y="526529"/>
                  </a:lnTo>
                  <a:lnTo>
                    <a:pt x="420344" y="549567"/>
                  </a:lnTo>
                  <a:lnTo>
                    <a:pt x="420344" y="559536"/>
                  </a:lnTo>
                  <a:lnTo>
                    <a:pt x="420344" y="582574"/>
                  </a:lnTo>
                  <a:lnTo>
                    <a:pt x="419900" y="582574"/>
                  </a:lnTo>
                  <a:lnTo>
                    <a:pt x="419900" y="592556"/>
                  </a:lnTo>
                  <a:lnTo>
                    <a:pt x="416280" y="602716"/>
                  </a:lnTo>
                  <a:lnTo>
                    <a:pt x="409536" y="610882"/>
                  </a:lnTo>
                  <a:lnTo>
                    <a:pt x="400380" y="616318"/>
                  </a:lnTo>
                  <a:lnTo>
                    <a:pt x="389521" y="618299"/>
                  </a:lnTo>
                  <a:lnTo>
                    <a:pt x="342252" y="618299"/>
                  </a:lnTo>
                  <a:lnTo>
                    <a:pt x="342252" y="592556"/>
                  </a:lnTo>
                  <a:lnTo>
                    <a:pt x="419900" y="592556"/>
                  </a:lnTo>
                  <a:lnTo>
                    <a:pt x="419900" y="582574"/>
                  </a:lnTo>
                  <a:lnTo>
                    <a:pt x="342252" y="582574"/>
                  </a:lnTo>
                  <a:lnTo>
                    <a:pt x="342252" y="559536"/>
                  </a:lnTo>
                  <a:lnTo>
                    <a:pt x="420344" y="559536"/>
                  </a:lnTo>
                  <a:lnTo>
                    <a:pt x="420344" y="549567"/>
                  </a:lnTo>
                  <a:lnTo>
                    <a:pt x="342252" y="549567"/>
                  </a:lnTo>
                  <a:lnTo>
                    <a:pt x="342252" y="526529"/>
                  </a:lnTo>
                  <a:lnTo>
                    <a:pt x="420344" y="526529"/>
                  </a:lnTo>
                  <a:lnTo>
                    <a:pt x="420344" y="516559"/>
                  </a:lnTo>
                  <a:lnTo>
                    <a:pt x="414058" y="516559"/>
                  </a:lnTo>
                  <a:lnTo>
                    <a:pt x="413994" y="497433"/>
                  </a:lnTo>
                  <a:lnTo>
                    <a:pt x="412483" y="490359"/>
                  </a:lnTo>
                  <a:lnTo>
                    <a:pt x="411314" y="488734"/>
                  </a:lnTo>
                  <a:lnTo>
                    <a:pt x="408190" y="484327"/>
                  </a:lnTo>
                  <a:lnTo>
                    <a:pt x="404075" y="481698"/>
                  </a:lnTo>
                  <a:lnTo>
                    <a:pt x="404075" y="492772"/>
                  </a:lnTo>
                  <a:lnTo>
                    <a:pt x="404075" y="516559"/>
                  </a:lnTo>
                  <a:lnTo>
                    <a:pt x="342252" y="516559"/>
                  </a:lnTo>
                  <a:lnTo>
                    <a:pt x="342252" y="488734"/>
                  </a:lnTo>
                  <a:lnTo>
                    <a:pt x="399580" y="488734"/>
                  </a:lnTo>
                  <a:lnTo>
                    <a:pt x="404075" y="492772"/>
                  </a:lnTo>
                  <a:lnTo>
                    <a:pt x="404075" y="481698"/>
                  </a:lnTo>
                  <a:lnTo>
                    <a:pt x="401828" y="480250"/>
                  </a:lnTo>
                  <a:lnTo>
                    <a:pt x="394042" y="478764"/>
                  </a:lnTo>
                  <a:lnTo>
                    <a:pt x="393763" y="478764"/>
                  </a:lnTo>
                  <a:lnTo>
                    <a:pt x="393763" y="435254"/>
                  </a:lnTo>
                  <a:lnTo>
                    <a:pt x="395516" y="422236"/>
                  </a:lnTo>
                  <a:lnTo>
                    <a:pt x="400570" y="410197"/>
                  </a:lnTo>
                  <a:lnTo>
                    <a:pt x="408546" y="399719"/>
                  </a:lnTo>
                  <a:lnTo>
                    <a:pt x="419100" y="391439"/>
                  </a:lnTo>
                  <a:lnTo>
                    <a:pt x="433095" y="382168"/>
                  </a:lnTo>
                  <a:lnTo>
                    <a:pt x="447179" y="370217"/>
                  </a:lnTo>
                  <a:lnTo>
                    <a:pt x="459511" y="355612"/>
                  </a:lnTo>
                  <a:lnTo>
                    <a:pt x="468261" y="338391"/>
                  </a:lnTo>
                  <a:lnTo>
                    <a:pt x="472821" y="318808"/>
                  </a:lnTo>
                  <a:lnTo>
                    <a:pt x="473189" y="299732"/>
                  </a:lnTo>
                  <a:lnTo>
                    <a:pt x="469480" y="282155"/>
                  </a:lnTo>
                  <a:lnTo>
                    <a:pt x="463334" y="270116"/>
                  </a:lnTo>
                  <a:lnTo>
                    <a:pt x="463334" y="301180"/>
                  </a:lnTo>
                  <a:lnTo>
                    <a:pt x="462876" y="317893"/>
                  </a:lnTo>
                  <a:lnTo>
                    <a:pt x="439724" y="363562"/>
                  </a:lnTo>
                  <a:lnTo>
                    <a:pt x="413994" y="382879"/>
                  </a:lnTo>
                  <a:lnTo>
                    <a:pt x="401408" y="392760"/>
                  </a:lnTo>
                  <a:lnTo>
                    <a:pt x="391883" y="405269"/>
                  </a:lnTo>
                  <a:lnTo>
                    <a:pt x="385864" y="419684"/>
                  </a:lnTo>
                  <a:lnTo>
                    <a:pt x="383768" y="435254"/>
                  </a:lnTo>
                  <a:lnTo>
                    <a:pt x="383768" y="478751"/>
                  </a:lnTo>
                  <a:lnTo>
                    <a:pt x="342239" y="478751"/>
                  </a:lnTo>
                  <a:lnTo>
                    <a:pt x="342239" y="256489"/>
                  </a:lnTo>
                  <a:lnTo>
                    <a:pt x="349948" y="258318"/>
                  </a:lnTo>
                  <a:lnTo>
                    <a:pt x="356971" y="261505"/>
                  </a:lnTo>
                  <a:lnTo>
                    <a:pt x="363397" y="265760"/>
                  </a:lnTo>
                  <a:lnTo>
                    <a:pt x="369341" y="270789"/>
                  </a:lnTo>
                  <a:lnTo>
                    <a:pt x="362978" y="275640"/>
                  </a:lnTo>
                  <a:lnTo>
                    <a:pt x="357987" y="282575"/>
                  </a:lnTo>
                  <a:lnTo>
                    <a:pt x="354736" y="291134"/>
                  </a:lnTo>
                  <a:lnTo>
                    <a:pt x="353568" y="300875"/>
                  </a:lnTo>
                  <a:lnTo>
                    <a:pt x="355574" y="313524"/>
                  </a:lnTo>
                  <a:lnTo>
                    <a:pt x="361022" y="323862"/>
                  </a:lnTo>
                  <a:lnTo>
                    <a:pt x="369112" y="330835"/>
                  </a:lnTo>
                  <a:lnTo>
                    <a:pt x="379006" y="333400"/>
                  </a:lnTo>
                  <a:lnTo>
                    <a:pt x="388899" y="330835"/>
                  </a:lnTo>
                  <a:lnTo>
                    <a:pt x="396976" y="323862"/>
                  </a:lnTo>
                  <a:lnTo>
                    <a:pt x="397205" y="323430"/>
                  </a:lnTo>
                  <a:lnTo>
                    <a:pt x="402437" y="313524"/>
                  </a:lnTo>
                  <a:lnTo>
                    <a:pt x="404431" y="300875"/>
                  </a:lnTo>
                  <a:lnTo>
                    <a:pt x="403123" y="290550"/>
                  </a:lnTo>
                  <a:lnTo>
                    <a:pt x="399478" y="281597"/>
                  </a:lnTo>
                  <a:lnTo>
                    <a:pt x="396887" y="278307"/>
                  </a:lnTo>
                  <a:lnTo>
                    <a:pt x="394436" y="275209"/>
                  </a:lnTo>
                  <a:lnTo>
                    <a:pt x="394436" y="300875"/>
                  </a:lnTo>
                  <a:lnTo>
                    <a:pt x="393204" y="309549"/>
                  </a:lnTo>
                  <a:lnTo>
                    <a:pt x="389864" y="316738"/>
                  </a:lnTo>
                  <a:lnTo>
                    <a:pt x="384949" y="321614"/>
                  </a:lnTo>
                  <a:lnTo>
                    <a:pt x="379006" y="323430"/>
                  </a:lnTo>
                  <a:lnTo>
                    <a:pt x="373062" y="321614"/>
                  </a:lnTo>
                  <a:lnTo>
                    <a:pt x="368147" y="316738"/>
                  </a:lnTo>
                  <a:lnTo>
                    <a:pt x="364794" y="309549"/>
                  </a:lnTo>
                  <a:lnTo>
                    <a:pt x="363562" y="300875"/>
                  </a:lnTo>
                  <a:lnTo>
                    <a:pt x="364794" y="292188"/>
                  </a:lnTo>
                  <a:lnTo>
                    <a:pt x="368147" y="285000"/>
                  </a:lnTo>
                  <a:lnTo>
                    <a:pt x="373062" y="280123"/>
                  </a:lnTo>
                  <a:lnTo>
                    <a:pt x="379006" y="278307"/>
                  </a:lnTo>
                  <a:lnTo>
                    <a:pt x="384949" y="280123"/>
                  </a:lnTo>
                  <a:lnTo>
                    <a:pt x="389864" y="285000"/>
                  </a:lnTo>
                  <a:lnTo>
                    <a:pt x="393204" y="292188"/>
                  </a:lnTo>
                  <a:lnTo>
                    <a:pt x="394436" y="300875"/>
                  </a:lnTo>
                  <a:lnTo>
                    <a:pt x="394436" y="275209"/>
                  </a:lnTo>
                  <a:lnTo>
                    <a:pt x="393915" y="274548"/>
                  </a:lnTo>
                  <a:lnTo>
                    <a:pt x="386880" y="269951"/>
                  </a:lnTo>
                  <a:lnTo>
                    <a:pt x="391248" y="265417"/>
                  </a:lnTo>
                  <a:lnTo>
                    <a:pt x="391604" y="265176"/>
                  </a:lnTo>
                  <a:lnTo>
                    <a:pt x="397941" y="260921"/>
                  </a:lnTo>
                  <a:lnTo>
                    <a:pt x="407314" y="257479"/>
                  </a:lnTo>
                  <a:lnTo>
                    <a:pt x="419760" y="256108"/>
                  </a:lnTo>
                  <a:lnTo>
                    <a:pt x="429983" y="257187"/>
                  </a:lnTo>
                  <a:lnTo>
                    <a:pt x="460235" y="285877"/>
                  </a:lnTo>
                  <a:lnTo>
                    <a:pt x="463334" y="301180"/>
                  </a:lnTo>
                  <a:lnTo>
                    <a:pt x="463334" y="270116"/>
                  </a:lnTo>
                  <a:lnTo>
                    <a:pt x="461784" y="267068"/>
                  </a:lnTo>
                  <a:lnTo>
                    <a:pt x="453580" y="258102"/>
                  </a:lnTo>
                  <a:lnTo>
                    <a:pt x="450570" y="256108"/>
                  </a:lnTo>
                  <a:lnTo>
                    <a:pt x="443674" y="251536"/>
                  </a:lnTo>
                  <a:lnTo>
                    <a:pt x="432308" y="247510"/>
                  </a:lnTo>
                  <a:lnTo>
                    <a:pt x="419760" y="246138"/>
                  </a:lnTo>
                  <a:lnTo>
                    <a:pt x="403783" y="248043"/>
                  </a:lnTo>
                  <a:lnTo>
                    <a:pt x="391820" y="252831"/>
                  </a:lnTo>
                  <a:lnTo>
                    <a:pt x="383374" y="259016"/>
                  </a:lnTo>
                  <a:lnTo>
                    <a:pt x="377964" y="265176"/>
                  </a:lnTo>
                  <a:lnTo>
                    <a:pt x="370535" y="258648"/>
                  </a:lnTo>
                  <a:lnTo>
                    <a:pt x="367334" y="256489"/>
                  </a:lnTo>
                  <a:lnTo>
                    <a:pt x="362191" y="252996"/>
                  </a:lnTo>
                  <a:lnTo>
                    <a:pt x="352806" y="248754"/>
                  </a:lnTo>
                  <a:lnTo>
                    <a:pt x="342252" y="246456"/>
                  </a:lnTo>
                  <a:lnTo>
                    <a:pt x="342252" y="10020"/>
                  </a:lnTo>
                  <a:lnTo>
                    <a:pt x="386854" y="14846"/>
                  </a:lnTo>
                  <a:lnTo>
                    <a:pt x="428828" y="27089"/>
                  </a:lnTo>
                  <a:lnTo>
                    <a:pt x="467436" y="46062"/>
                  </a:lnTo>
                  <a:lnTo>
                    <a:pt x="502018" y="71069"/>
                  </a:lnTo>
                  <a:lnTo>
                    <a:pt x="531876" y="101409"/>
                  </a:lnTo>
                  <a:lnTo>
                    <a:pt x="556298" y="136398"/>
                  </a:lnTo>
                  <a:lnTo>
                    <a:pt x="574611" y="175336"/>
                  </a:lnTo>
                  <a:lnTo>
                    <a:pt x="586105" y="217551"/>
                  </a:lnTo>
                  <a:lnTo>
                    <a:pt x="590080" y="262318"/>
                  </a:lnTo>
                  <a:lnTo>
                    <a:pt x="590080" y="194373"/>
                  </a:lnTo>
                  <a:lnTo>
                    <a:pt x="564146" y="130022"/>
                  </a:lnTo>
                  <a:lnTo>
                    <a:pt x="538187" y="93408"/>
                  </a:lnTo>
                  <a:lnTo>
                    <a:pt x="506488" y="61772"/>
                  </a:lnTo>
                  <a:lnTo>
                    <a:pt x="469798" y="35864"/>
                  </a:lnTo>
                  <a:lnTo>
                    <a:pt x="428866" y="16433"/>
                  </a:lnTo>
                  <a:lnTo>
                    <a:pt x="405511" y="10020"/>
                  </a:lnTo>
                  <a:lnTo>
                    <a:pt x="384441" y="4229"/>
                  </a:lnTo>
                  <a:lnTo>
                    <a:pt x="337261" y="0"/>
                  </a:lnTo>
                  <a:lnTo>
                    <a:pt x="334492" y="0"/>
                  </a:lnTo>
                  <a:lnTo>
                    <a:pt x="332257" y="2235"/>
                  </a:lnTo>
                  <a:lnTo>
                    <a:pt x="332257" y="626033"/>
                  </a:lnTo>
                  <a:lnTo>
                    <a:pt x="334492" y="628269"/>
                  </a:lnTo>
                  <a:lnTo>
                    <a:pt x="389521" y="628269"/>
                  </a:lnTo>
                  <a:lnTo>
                    <a:pt x="427113" y="603389"/>
                  </a:lnTo>
                  <a:lnTo>
                    <a:pt x="429310" y="592556"/>
                  </a:lnTo>
                  <a:lnTo>
                    <a:pt x="430326" y="587565"/>
                  </a:lnTo>
                  <a:lnTo>
                    <a:pt x="430326" y="513372"/>
                  </a:lnTo>
                  <a:lnTo>
                    <a:pt x="435279" y="505929"/>
                  </a:lnTo>
                  <a:lnTo>
                    <a:pt x="487705" y="477456"/>
                  </a:lnTo>
                  <a:lnTo>
                    <a:pt x="526097" y="444792"/>
                  </a:lnTo>
                  <a:lnTo>
                    <a:pt x="557301" y="405752"/>
                  </a:lnTo>
                  <a:lnTo>
                    <a:pt x="580542" y="361543"/>
                  </a:lnTo>
                  <a:lnTo>
                    <a:pt x="595058" y="313334"/>
                  </a:lnTo>
                  <a:lnTo>
                    <a:pt x="600075" y="2623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92455" y="1283208"/>
              <a:ext cx="2618231" cy="67665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2763233" y="1972282"/>
              <a:ext cx="4915535" cy="7317740"/>
            </a:xfrm>
            <a:custGeom>
              <a:avLst/>
              <a:gdLst/>
              <a:ahLst/>
              <a:cxnLst/>
              <a:rect l="l" t="t" r="r" b="b"/>
              <a:pathLst>
                <a:path w="4915534" h="7317740">
                  <a:moveTo>
                    <a:pt x="3900664" y="7317740"/>
                  </a:moveTo>
                  <a:lnTo>
                    <a:pt x="129222" y="7317740"/>
                  </a:lnTo>
                  <a:lnTo>
                    <a:pt x="78923" y="7307585"/>
                  </a:lnTo>
                  <a:lnTo>
                    <a:pt x="37848" y="7279892"/>
                  </a:lnTo>
                  <a:lnTo>
                    <a:pt x="10154" y="7238817"/>
                  </a:lnTo>
                  <a:lnTo>
                    <a:pt x="0" y="7188518"/>
                  </a:lnTo>
                  <a:lnTo>
                    <a:pt x="0" y="129222"/>
                  </a:lnTo>
                  <a:lnTo>
                    <a:pt x="10154" y="78923"/>
                  </a:lnTo>
                  <a:lnTo>
                    <a:pt x="37848" y="37848"/>
                  </a:lnTo>
                  <a:lnTo>
                    <a:pt x="78923" y="10154"/>
                  </a:lnTo>
                  <a:lnTo>
                    <a:pt x="129222" y="0"/>
                  </a:lnTo>
                  <a:lnTo>
                    <a:pt x="4733953" y="0"/>
                  </a:lnTo>
                  <a:lnTo>
                    <a:pt x="4784252" y="10154"/>
                  </a:lnTo>
                  <a:lnTo>
                    <a:pt x="4825327" y="37848"/>
                  </a:lnTo>
                  <a:lnTo>
                    <a:pt x="4853021" y="78923"/>
                  </a:lnTo>
                  <a:lnTo>
                    <a:pt x="4863176" y="129222"/>
                  </a:lnTo>
                  <a:lnTo>
                    <a:pt x="4863176" y="387668"/>
                  </a:lnTo>
                  <a:lnTo>
                    <a:pt x="4853021" y="437967"/>
                  </a:lnTo>
                  <a:lnTo>
                    <a:pt x="4825327" y="479042"/>
                  </a:lnTo>
                  <a:lnTo>
                    <a:pt x="4784252" y="506736"/>
                  </a:lnTo>
                  <a:lnTo>
                    <a:pt x="4733953" y="516891"/>
                  </a:lnTo>
                  <a:lnTo>
                    <a:pt x="3585378" y="516891"/>
                  </a:lnTo>
                  <a:lnTo>
                    <a:pt x="3535078" y="527046"/>
                  </a:lnTo>
                  <a:lnTo>
                    <a:pt x="3494003" y="554739"/>
                  </a:lnTo>
                  <a:lnTo>
                    <a:pt x="3466310" y="595814"/>
                  </a:lnTo>
                  <a:lnTo>
                    <a:pt x="3456155" y="646114"/>
                  </a:lnTo>
                  <a:lnTo>
                    <a:pt x="3456155" y="787718"/>
                  </a:lnTo>
                  <a:lnTo>
                    <a:pt x="3446000" y="838017"/>
                  </a:lnTo>
                  <a:lnTo>
                    <a:pt x="3418306" y="879092"/>
                  </a:lnTo>
                  <a:lnTo>
                    <a:pt x="3377231" y="906786"/>
                  </a:lnTo>
                  <a:lnTo>
                    <a:pt x="3326932" y="916941"/>
                  </a:lnTo>
                  <a:lnTo>
                    <a:pt x="2454730" y="916941"/>
                  </a:lnTo>
                  <a:lnTo>
                    <a:pt x="2404431" y="927096"/>
                  </a:lnTo>
                  <a:lnTo>
                    <a:pt x="2363356" y="954789"/>
                  </a:lnTo>
                  <a:lnTo>
                    <a:pt x="2335663" y="995864"/>
                  </a:lnTo>
                  <a:lnTo>
                    <a:pt x="2325508" y="1046164"/>
                  </a:lnTo>
                  <a:lnTo>
                    <a:pt x="2325508" y="1070927"/>
                  </a:lnTo>
                  <a:lnTo>
                    <a:pt x="2335663" y="1121226"/>
                  </a:lnTo>
                  <a:lnTo>
                    <a:pt x="2363356" y="1162301"/>
                  </a:lnTo>
                  <a:lnTo>
                    <a:pt x="2404431" y="1189994"/>
                  </a:lnTo>
                  <a:lnTo>
                    <a:pt x="2454730" y="1200149"/>
                  </a:lnTo>
                  <a:lnTo>
                    <a:pt x="4685286" y="1200149"/>
                  </a:lnTo>
                  <a:lnTo>
                    <a:pt x="4735586" y="1210304"/>
                  </a:lnTo>
                  <a:lnTo>
                    <a:pt x="4776660" y="1237998"/>
                  </a:lnTo>
                  <a:lnTo>
                    <a:pt x="4804354" y="1279073"/>
                  </a:lnTo>
                  <a:lnTo>
                    <a:pt x="4814509" y="1329372"/>
                  </a:lnTo>
                  <a:lnTo>
                    <a:pt x="4814509" y="1587818"/>
                  </a:lnTo>
                  <a:lnTo>
                    <a:pt x="4804354" y="1638117"/>
                  </a:lnTo>
                  <a:lnTo>
                    <a:pt x="4776660" y="1679192"/>
                  </a:lnTo>
                  <a:lnTo>
                    <a:pt x="4735586" y="1706886"/>
                  </a:lnTo>
                  <a:lnTo>
                    <a:pt x="4685286" y="1717041"/>
                  </a:lnTo>
                  <a:lnTo>
                    <a:pt x="2610256" y="1717041"/>
                  </a:lnTo>
                  <a:lnTo>
                    <a:pt x="2559956" y="1727196"/>
                  </a:lnTo>
                  <a:lnTo>
                    <a:pt x="2518882" y="1754889"/>
                  </a:lnTo>
                  <a:lnTo>
                    <a:pt x="2491188" y="1795964"/>
                  </a:lnTo>
                  <a:lnTo>
                    <a:pt x="2481033" y="1846263"/>
                  </a:lnTo>
                  <a:lnTo>
                    <a:pt x="2481033" y="1871027"/>
                  </a:lnTo>
                  <a:lnTo>
                    <a:pt x="2491188" y="1921326"/>
                  </a:lnTo>
                  <a:lnTo>
                    <a:pt x="2518882" y="1962401"/>
                  </a:lnTo>
                  <a:lnTo>
                    <a:pt x="2559956" y="1990094"/>
                  </a:lnTo>
                  <a:lnTo>
                    <a:pt x="2610256" y="2000249"/>
                  </a:lnTo>
                  <a:lnTo>
                    <a:pt x="4764909" y="2000249"/>
                  </a:lnTo>
                  <a:lnTo>
                    <a:pt x="4815209" y="2010404"/>
                  </a:lnTo>
                  <a:lnTo>
                    <a:pt x="4856284" y="2038098"/>
                  </a:lnTo>
                  <a:lnTo>
                    <a:pt x="4883977" y="2079173"/>
                  </a:lnTo>
                  <a:lnTo>
                    <a:pt x="4894132" y="2129472"/>
                  </a:lnTo>
                  <a:lnTo>
                    <a:pt x="4894132" y="2387918"/>
                  </a:lnTo>
                  <a:lnTo>
                    <a:pt x="4883977" y="2438217"/>
                  </a:lnTo>
                  <a:lnTo>
                    <a:pt x="4856284" y="2479292"/>
                  </a:lnTo>
                  <a:lnTo>
                    <a:pt x="4815209" y="2506986"/>
                  </a:lnTo>
                  <a:lnTo>
                    <a:pt x="4764909" y="2517141"/>
                  </a:lnTo>
                  <a:lnTo>
                    <a:pt x="4141995" y="2517141"/>
                  </a:lnTo>
                  <a:lnTo>
                    <a:pt x="4091695" y="2527296"/>
                  </a:lnTo>
                  <a:lnTo>
                    <a:pt x="4050620" y="2554989"/>
                  </a:lnTo>
                  <a:lnTo>
                    <a:pt x="4022927" y="2596064"/>
                  </a:lnTo>
                  <a:lnTo>
                    <a:pt x="4012772" y="2646363"/>
                  </a:lnTo>
                  <a:lnTo>
                    <a:pt x="4012772" y="2787968"/>
                  </a:lnTo>
                  <a:lnTo>
                    <a:pt x="4002617" y="2838267"/>
                  </a:lnTo>
                  <a:lnTo>
                    <a:pt x="3974923" y="2879342"/>
                  </a:lnTo>
                  <a:lnTo>
                    <a:pt x="3933848" y="2907036"/>
                  </a:lnTo>
                  <a:lnTo>
                    <a:pt x="3883549" y="2917190"/>
                  </a:lnTo>
                  <a:lnTo>
                    <a:pt x="2137578" y="2917190"/>
                  </a:lnTo>
                  <a:lnTo>
                    <a:pt x="2087278" y="2927345"/>
                  </a:lnTo>
                  <a:lnTo>
                    <a:pt x="2046203" y="2955039"/>
                  </a:lnTo>
                  <a:lnTo>
                    <a:pt x="2018510" y="2996114"/>
                  </a:lnTo>
                  <a:lnTo>
                    <a:pt x="2008355" y="3046413"/>
                  </a:lnTo>
                  <a:lnTo>
                    <a:pt x="2008355" y="3071176"/>
                  </a:lnTo>
                  <a:lnTo>
                    <a:pt x="2018510" y="3121476"/>
                  </a:lnTo>
                  <a:lnTo>
                    <a:pt x="2046203" y="3162551"/>
                  </a:lnTo>
                  <a:lnTo>
                    <a:pt x="2087278" y="3190244"/>
                  </a:lnTo>
                  <a:lnTo>
                    <a:pt x="2137578" y="3200399"/>
                  </a:lnTo>
                  <a:lnTo>
                    <a:pt x="4266930" y="3200399"/>
                  </a:lnTo>
                  <a:lnTo>
                    <a:pt x="4317230" y="3210554"/>
                  </a:lnTo>
                  <a:lnTo>
                    <a:pt x="4358305" y="3238248"/>
                  </a:lnTo>
                  <a:lnTo>
                    <a:pt x="4385998" y="3279323"/>
                  </a:lnTo>
                  <a:lnTo>
                    <a:pt x="4396153" y="3329622"/>
                  </a:lnTo>
                  <a:lnTo>
                    <a:pt x="4396153" y="3471226"/>
                  </a:lnTo>
                  <a:lnTo>
                    <a:pt x="4406308" y="3521526"/>
                  </a:lnTo>
                  <a:lnTo>
                    <a:pt x="4434002" y="3562601"/>
                  </a:lnTo>
                  <a:lnTo>
                    <a:pt x="4475077" y="3590294"/>
                  </a:lnTo>
                  <a:lnTo>
                    <a:pt x="4525376" y="3600449"/>
                  </a:lnTo>
                  <a:lnTo>
                    <a:pt x="4686179" y="3600449"/>
                  </a:lnTo>
                  <a:lnTo>
                    <a:pt x="4736479" y="3610604"/>
                  </a:lnTo>
                  <a:lnTo>
                    <a:pt x="4777553" y="3638298"/>
                  </a:lnTo>
                  <a:lnTo>
                    <a:pt x="4805247" y="3679373"/>
                  </a:lnTo>
                  <a:lnTo>
                    <a:pt x="4815402" y="3729672"/>
                  </a:lnTo>
                  <a:lnTo>
                    <a:pt x="4815402" y="3988117"/>
                  </a:lnTo>
                  <a:lnTo>
                    <a:pt x="4805247" y="4038417"/>
                  </a:lnTo>
                  <a:lnTo>
                    <a:pt x="4777553" y="4079492"/>
                  </a:lnTo>
                  <a:lnTo>
                    <a:pt x="4736479" y="4107185"/>
                  </a:lnTo>
                  <a:lnTo>
                    <a:pt x="4686179" y="4117340"/>
                  </a:lnTo>
                  <a:lnTo>
                    <a:pt x="1379745" y="4117340"/>
                  </a:lnTo>
                  <a:lnTo>
                    <a:pt x="1329446" y="4127495"/>
                  </a:lnTo>
                  <a:lnTo>
                    <a:pt x="1288371" y="4155189"/>
                  </a:lnTo>
                  <a:lnTo>
                    <a:pt x="1260677" y="4196264"/>
                  </a:lnTo>
                  <a:lnTo>
                    <a:pt x="1250522" y="4246563"/>
                  </a:lnTo>
                  <a:lnTo>
                    <a:pt x="1250522" y="4271326"/>
                  </a:lnTo>
                  <a:lnTo>
                    <a:pt x="1260677" y="4321626"/>
                  </a:lnTo>
                  <a:lnTo>
                    <a:pt x="1288371" y="4362701"/>
                  </a:lnTo>
                  <a:lnTo>
                    <a:pt x="1329446" y="4390394"/>
                  </a:lnTo>
                  <a:lnTo>
                    <a:pt x="1379745" y="4400549"/>
                  </a:lnTo>
                  <a:lnTo>
                    <a:pt x="4786043" y="4400549"/>
                  </a:lnTo>
                  <a:lnTo>
                    <a:pt x="4836342" y="4410704"/>
                  </a:lnTo>
                  <a:lnTo>
                    <a:pt x="4877417" y="4438398"/>
                  </a:lnTo>
                  <a:lnTo>
                    <a:pt x="4905111" y="4479473"/>
                  </a:lnTo>
                  <a:lnTo>
                    <a:pt x="4915265" y="4529772"/>
                  </a:lnTo>
                  <a:lnTo>
                    <a:pt x="4915265" y="4788217"/>
                  </a:lnTo>
                  <a:lnTo>
                    <a:pt x="4905111" y="4838517"/>
                  </a:lnTo>
                  <a:lnTo>
                    <a:pt x="4877417" y="4879592"/>
                  </a:lnTo>
                  <a:lnTo>
                    <a:pt x="4836342" y="4907285"/>
                  </a:lnTo>
                  <a:lnTo>
                    <a:pt x="4786043" y="4917440"/>
                  </a:lnTo>
                  <a:lnTo>
                    <a:pt x="4089607" y="4917440"/>
                  </a:lnTo>
                  <a:lnTo>
                    <a:pt x="4039308" y="4927595"/>
                  </a:lnTo>
                  <a:lnTo>
                    <a:pt x="3998233" y="4955289"/>
                  </a:lnTo>
                  <a:lnTo>
                    <a:pt x="3970540" y="4996364"/>
                  </a:lnTo>
                  <a:lnTo>
                    <a:pt x="3960385" y="5046663"/>
                  </a:lnTo>
                  <a:lnTo>
                    <a:pt x="3960385" y="5471476"/>
                  </a:lnTo>
                  <a:lnTo>
                    <a:pt x="3970540" y="5521776"/>
                  </a:lnTo>
                  <a:lnTo>
                    <a:pt x="3998233" y="5562851"/>
                  </a:lnTo>
                  <a:lnTo>
                    <a:pt x="4039308" y="5590544"/>
                  </a:lnTo>
                  <a:lnTo>
                    <a:pt x="4089607" y="5600699"/>
                  </a:lnTo>
                  <a:lnTo>
                    <a:pt x="4781578" y="5600699"/>
                  </a:lnTo>
                  <a:lnTo>
                    <a:pt x="4831877" y="5610854"/>
                  </a:lnTo>
                  <a:lnTo>
                    <a:pt x="4872952" y="5638547"/>
                  </a:lnTo>
                  <a:lnTo>
                    <a:pt x="4900646" y="5679622"/>
                  </a:lnTo>
                  <a:lnTo>
                    <a:pt x="4910801" y="5729922"/>
                  </a:lnTo>
                  <a:lnTo>
                    <a:pt x="4910801" y="5988368"/>
                  </a:lnTo>
                  <a:lnTo>
                    <a:pt x="4900646" y="6038667"/>
                  </a:lnTo>
                  <a:lnTo>
                    <a:pt x="4872952" y="6079742"/>
                  </a:lnTo>
                  <a:lnTo>
                    <a:pt x="4831877" y="6107436"/>
                  </a:lnTo>
                  <a:lnTo>
                    <a:pt x="4781578" y="6117591"/>
                  </a:lnTo>
                  <a:lnTo>
                    <a:pt x="4529394" y="6117591"/>
                  </a:lnTo>
                  <a:lnTo>
                    <a:pt x="4479095" y="6127745"/>
                  </a:lnTo>
                  <a:lnTo>
                    <a:pt x="4438020" y="6155439"/>
                  </a:lnTo>
                  <a:lnTo>
                    <a:pt x="4410327" y="6196514"/>
                  </a:lnTo>
                  <a:lnTo>
                    <a:pt x="4400172" y="6246813"/>
                  </a:lnTo>
                  <a:lnTo>
                    <a:pt x="4400172" y="6788468"/>
                  </a:lnTo>
                  <a:lnTo>
                    <a:pt x="4390017" y="6838767"/>
                  </a:lnTo>
                  <a:lnTo>
                    <a:pt x="4362323" y="6879842"/>
                  </a:lnTo>
                  <a:lnTo>
                    <a:pt x="4321248" y="6907535"/>
                  </a:lnTo>
                  <a:lnTo>
                    <a:pt x="4270949" y="6917690"/>
                  </a:lnTo>
                  <a:lnTo>
                    <a:pt x="4159110" y="6917690"/>
                  </a:lnTo>
                  <a:lnTo>
                    <a:pt x="4108811" y="6927845"/>
                  </a:lnTo>
                  <a:lnTo>
                    <a:pt x="4067736" y="6955539"/>
                  </a:lnTo>
                  <a:lnTo>
                    <a:pt x="4040042" y="6996614"/>
                  </a:lnTo>
                  <a:lnTo>
                    <a:pt x="4029887" y="7046913"/>
                  </a:lnTo>
                  <a:lnTo>
                    <a:pt x="4029887" y="7188518"/>
                  </a:lnTo>
                  <a:lnTo>
                    <a:pt x="4019732" y="7238817"/>
                  </a:lnTo>
                  <a:lnTo>
                    <a:pt x="3992039" y="7279892"/>
                  </a:lnTo>
                  <a:lnTo>
                    <a:pt x="3950964" y="7307585"/>
                  </a:lnTo>
                  <a:lnTo>
                    <a:pt x="3900664" y="7317740"/>
                  </a:lnTo>
                  <a:close/>
                </a:path>
              </a:pathLst>
            </a:custGeom>
            <a:solidFill>
              <a:srgbClr val="F4F4F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07046" y="2183103"/>
              <a:ext cx="104775" cy="10477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07046" y="3383253"/>
              <a:ext cx="104775" cy="10477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07046" y="4183353"/>
              <a:ext cx="104775" cy="10477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7046" y="5383503"/>
              <a:ext cx="104775" cy="10477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807046" y="6583653"/>
              <a:ext cx="104775" cy="104774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777278" y="6519894"/>
            <a:ext cx="5011420" cy="2517140"/>
            <a:chOff x="777278" y="6519894"/>
            <a:chExt cx="5011420" cy="2517140"/>
          </a:xfrm>
        </p:grpSpPr>
        <p:sp>
          <p:nvSpPr>
            <p:cNvPr id="26" name="object 26"/>
            <p:cNvSpPr/>
            <p:nvPr/>
          </p:nvSpPr>
          <p:spPr>
            <a:xfrm>
              <a:off x="777278" y="6519894"/>
              <a:ext cx="5011420" cy="2517140"/>
            </a:xfrm>
            <a:custGeom>
              <a:avLst/>
              <a:gdLst/>
              <a:ahLst/>
              <a:cxnLst/>
              <a:rect l="l" t="t" r="r" b="b"/>
              <a:pathLst>
                <a:path w="5011420" h="2517140">
                  <a:moveTo>
                    <a:pt x="3001891" y="2517141"/>
                  </a:moveTo>
                  <a:lnTo>
                    <a:pt x="129222" y="2517141"/>
                  </a:lnTo>
                  <a:lnTo>
                    <a:pt x="78923" y="2506986"/>
                  </a:lnTo>
                  <a:lnTo>
                    <a:pt x="37848" y="2479292"/>
                  </a:lnTo>
                  <a:lnTo>
                    <a:pt x="10154" y="2438217"/>
                  </a:lnTo>
                  <a:lnTo>
                    <a:pt x="0" y="2387918"/>
                  </a:lnTo>
                  <a:lnTo>
                    <a:pt x="0" y="129222"/>
                  </a:lnTo>
                  <a:lnTo>
                    <a:pt x="10154" y="78923"/>
                  </a:lnTo>
                  <a:lnTo>
                    <a:pt x="37848" y="37848"/>
                  </a:lnTo>
                  <a:lnTo>
                    <a:pt x="78923" y="10154"/>
                  </a:lnTo>
                  <a:lnTo>
                    <a:pt x="129222" y="0"/>
                  </a:lnTo>
                  <a:lnTo>
                    <a:pt x="4882037" y="0"/>
                  </a:lnTo>
                  <a:lnTo>
                    <a:pt x="4932336" y="10154"/>
                  </a:lnTo>
                  <a:lnTo>
                    <a:pt x="4973411" y="37848"/>
                  </a:lnTo>
                  <a:lnTo>
                    <a:pt x="5001105" y="78923"/>
                  </a:lnTo>
                  <a:lnTo>
                    <a:pt x="5011260" y="129222"/>
                  </a:lnTo>
                  <a:lnTo>
                    <a:pt x="5011260" y="1987868"/>
                  </a:lnTo>
                  <a:lnTo>
                    <a:pt x="5001105" y="2038167"/>
                  </a:lnTo>
                  <a:lnTo>
                    <a:pt x="4973411" y="2079242"/>
                  </a:lnTo>
                  <a:lnTo>
                    <a:pt x="4932336" y="2106936"/>
                  </a:lnTo>
                  <a:lnTo>
                    <a:pt x="4882037" y="2117091"/>
                  </a:lnTo>
                  <a:lnTo>
                    <a:pt x="3260337" y="2117091"/>
                  </a:lnTo>
                  <a:lnTo>
                    <a:pt x="3210038" y="2127246"/>
                  </a:lnTo>
                  <a:lnTo>
                    <a:pt x="3168963" y="2154939"/>
                  </a:lnTo>
                  <a:lnTo>
                    <a:pt x="3141269" y="2196014"/>
                  </a:lnTo>
                  <a:lnTo>
                    <a:pt x="3131114" y="2246314"/>
                  </a:lnTo>
                  <a:lnTo>
                    <a:pt x="3131114" y="2387918"/>
                  </a:lnTo>
                  <a:lnTo>
                    <a:pt x="3120959" y="2438217"/>
                  </a:lnTo>
                  <a:lnTo>
                    <a:pt x="3093266" y="2479292"/>
                  </a:lnTo>
                  <a:lnTo>
                    <a:pt x="3052191" y="2506986"/>
                  </a:lnTo>
                  <a:lnTo>
                    <a:pt x="3001891" y="2517141"/>
                  </a:lnTo>
                  <a:close/>
                </a:path>
              </a:pathLst>
            </a:custGeom>
            <a:solidFill>
              <a:srgbClr val="F4F4F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091" y="6730714"/>
              <a:ext cx="104775" cy="10477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85807" y="6538297"/>
            <a:ext cx="4611370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100"/>
              </a:lnSpc>
              <a:spcBef>
                <a:spcPts val="100"/>
              </a:spcBef>
            </a:pP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IoT-Enabled</a:t>
            </a:r>
            <a:r>
              <a:rPr sz="2300" b="1" i="1" spc="-3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10" dirty="0">
                <a:solidFill>
                  <a:srgbClr val="171720"/>
                </a:solidFill>
                <a:latin typeface="Arial"/>
                <a:cs typeface="Arial"/>
              </a:rPr>
              <a:t>Smart</a:t>
            </a:r>
            <a:r>
              <a:rPr sz="2300" b="1" i="1" spc="66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Monitoring </a:t>
            </a:r>
            <a:r>
              <a:rPr sz="2300" b="1" i="1" spc="-3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85" dirty="0">
                <a:solidFill>
                  <a:srgbClr val="171720"/>
                </a:solidFill>
                <a:latin typeface="Arial"/>
                <a:cs typeface="Arial"/>
              </a:rPr>
              <a:t>System:</a:t>
            </a:r>
            <a:r>
              <a:rPr sz="2300" b="1" i="1" spc="-8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535353"/>
                </a:solidFill>
                <a:latin typeface="Arial"/>
                <a:cs typeface="Arial"/>
              </a:rPr>
              <a:t>Create</a:t>
            </a:r>
            <a:r>
              <a:rPr sz="2300" b="1" spc="-15" dirty="0">
                <a:solidFill>
                  <a:srgbClr val="535353"/>
                </a:solidFill>
                <a:latin typeface="Arial"/>
                <a:cs typeface="Arial"/>
              </a:rPr>
              <a:t> an</a:t>
            </a:r>
            <a:r>
              <a:rPr sz="2300" b="1" spc="-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IoT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solution </a:t>
            </a:r>
            <a:r>
              <a:rPr sz="2300" b="1" spc="-4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95" dirty="0">
                <a:solidFill>
                  <a:srgbClr val="535353"/>
                </a:solidFill>
                <a:latin typeface="Arial"/>
                <a:cs typeface="Arial"/>
              </a:rPr>
              <a:t>s  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to </a:t>
            </a:r>
            <a:r>
              <a:rPr sz="2300" b="1" spc="-15" dirty="0">
                <a:solidFill>
                  <a:srgbClr val="535353"/>
                </a:solidFill>
                <a:latin typeface="Arial"/>
                <a:cs typeface="Arial"/>
              </a:rPr>
              <a:t>monitor</a:t>
            </a:r>
            <a:r>
              <a:rPr sz="2300" b="1" spc="-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their</a:t>
            </a:r>
            <a:r>
              <a:rPr sz="2300" b="1" spc="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conditions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sz="2300" b="1" spc="-1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Arial"/>
                <a:cs typeface="Arial"/>
              </a:rPr>
              <a:t>send</a:t>
            </a:r>
            <a:r>
              <a:rPr sz="2300" b="1" spc="-6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0" dirty="0">
                <a:solidFill>
                  <a:srgbClr val="535353"/>
                </a:solidFill>
                <a:latin typeface="Arial"/>
                <a:cs typeface="Arial"/>
              </a:rPr>
              <a:t>real-time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5" dirty="0">
                <a:solidFill>
                  <a:srgbClr val="535353"/>
                </a:solidFill>
                <a:latin typeface="Arial"/>
                <a:cs typeface="Arial"/>
              </a:rPr>
              <a:t>data</a:t>
            </a:r>
            <a:r>
              <a:rPr sz="2300" b="1" spc="1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to</a:t>
            </a:r>
            <a:r>
              <a:rPr sz="2300" b="1" spc="7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535353"/>
                </a:solidFill>
                <a:latin typeface="Arial"/>
                <a:cs typeface="Arial"/>
              </a:rPr>
              <a:t>the 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14" dirty="0">
                <a:solidFill>
                  <a:srgbClr val="535353"/>
                </a:solidFill>
                <a:latin typeface="Arial"/>
                <a:cs typeface="Arial"/>
              </a:rPr>
              <a:t>’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rd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85807" y="1992772"/>
            <a:ext cx="461073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</a:pP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Frequent </a:t>
            </a:r>
            <a:r>
              <a:rPr sz="2300" b="1" spc="-40" dirty="0">
                <a:solidFill>
                  <a:srgbClr val="535353"/>
                </a:solidFill>
                <a:latin typeface="Arial"/>
                <a:cs typeface="Arial"/>
              </a:rPr>
              <a:t>brake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failure </a:t>
            </a:r>
            <a:r>
              <a:rPr sz="2300" b="1" spc="-45" dirty="0">
                <a:solidFill>
                  <a:srgbClr val="535353"/>
                </a:solidFill>
                <a:latin typeface="Arial"/>
                <a:cs typeface="Arial"/>
              </a:rPr>
              <a:t>can </a:t>
            </a:r>
            <a:r>
              <a:rPr sz="2300" b="1" spc="-15" dirty="0">
                <a:solidFill>
                  <a:srgbClr val="535353"/>
                </a:solidFill>
                <a:latin typeface="Arial"/>
                <a:cs typeface="Arial"/>
              </a:rPr>
              <a:t>lead 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to </a:t>
            </a:r>
            <a:r>
              <a:rPr sz="2300" b="1" spc="-6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Arial"/>
                <a:cs typeface="Arial"/>
              </a:rPr>
              <a:t>accidents.</a:t>
            </a:r>
            <a:endParaRPr sz="2300" dirty="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tabLst>
                <a:tab pos="1193800" algn="l"/>
                <a:tab pos="3082925" algn="l"/>
                <a:tab pos="3445510" algn="l"/>
              </a:tabLst>
            </a:pPr>
            <a:r>
              <a:rPr sz="2300" b="1" spc="-15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 dirty="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tabLst>
                <a:tab pos="962660" algn="l"/>
                <a:tab pos="1203325" algn="l"/>
                <a:tab pos="1586230" algn="l"/>
                <a:tab pos="1980564" algn="l"/>
                <a:tab pos="2158365" algn="l"/>
                <a:tab pos="2988310" algn="l"/>
                <a:tab pos="3137535" algn="l"/>
                <a:tab pos="4138929" algn="l"/>
                <a:tab pos="4304665" algn="l"/>
              </a:tabLst>
            </a:pPr>
            <a:r>
              <a:rPr sz="2300" b="1" spc="3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ee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	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20" dirty="0">
                <a:solidFill>
                  <a:srgbClr val="535353"/>
                </a:solidFill>
                <a:latin typeface="Arial"/>
                <a:cs typeface="Arial"/>
              </a:rPr>
              <a:t>o  </a:t>
            </a:r>
            <a:r>
              <a:rPr sz="2300" b="1" spc="-13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	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	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7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85807" y="4393072"/>
            <a:ext cx="461073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00"/>
              </a:lnSpc>
              <a:spcBef>
                <a:spcPts val="100"/>
              </a:spcBef>
              <a:tabLst>
                <a:tab pos="1038225" algn="l"/>
                <a:tab pos="1245235" algn="l"/>
                <a:tab pos="2193290" algn="l"/>
                <a:tab pos="3049905" algn="l"/>
                <a:tab pos="3084830" algn="l"/>
                <a:tab pos="3819525" algn="l"/>
                <a:tab pos="4243070" algn="l"/>
              </a:tabLst>
            </a:pP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ee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	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n 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	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	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85807" y="5242778"/>
            <a:ext cx="122999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patterns.</a:t>
            </a:r>
            <a:endParaRPr sz="2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3071761" y="1990685"/>
            <a:ext cx="4514850" cy="722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 indent="56515">
              <a:lnSpc>
                <a:spcPct val="114100"/>
              </a:lnSpc>
              <a:spcBef>
                <a:spcPts val="100"/>
              </a:spcBef>
            </a:pP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P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v</a:t>
            </a:r>
            <a:r>
              <a:rPr sz="2300" b="1" i="1" spc="6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100" dirty="0">
                <a:solidFill>
                  <a:srgbClr val="171720"/>
                </a:solidFill>
                <a:latin typeface="Arial"/>
                <a:cs typeface="Arial"/>
              </a:rPr>
              <a:t>M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-229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95" dirty="0">
                <a:solidFill>
                  <a:srgbClr val="535353"/>
                </a:solidFill>
                <a:latin typeface="Arial"/>
                <a:cs typeface="Arial"/>
              </a:rPr>
              <a:t>s  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Arial"/>
                <a:cs typeface="Arial"/>
              </a:rPr>
              <a:t>w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4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50" dirty="0">
                <a:solidFill>
                  <a:srgbClr val="535353"/>
                </a:solidFill>
                <a:latin typeface="Arial"/>
                <a:cs typeface="Arial"/>
              </a:rPr>
              <a:t>y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45" dirty="0">
                <a:solidFill>
                  <a:srgbClr val="535353"/>
                </a:solidFill>
                <a:latin typeface="Arial"/>
                <a:cs typeface="Arial"/>
              </a:rPr>
              <a:t>replacements.</a:t>
            </a:r>
            <a:endParaRPr sz="2300">
              <a:latin typeface="Arial"/>
              <a:cs typeface="Arial"/>
            </a:endParaRPr>
          </a:p>
          <a:p>
            <a:pPr marL="12700" marR="105410" indent="56515">
              <a:lnSpc>
                <a:spcPct val="114100"/>
              </a:lnSpc>
            </a:pPr>
            <a:r>
              <a:rPr sz="2300" b="1" i="1" spc="10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5" dirty="0">
                <a:solidFill>
                  <a:srgbClr val="171720"/>
                </a:solidFill>
                <a:latin typeface="Arial"/>
                <a:cs typeface="Arial"/>
              </a:rPr>
              <a:t>m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pr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v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75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25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25" dirty="0">
                <a:solidFill>
                  <a:srgbClr val="171720"/>
                </a:solidFill>
                <a:latin typeface="Arial"/>
                <a:cs typeface="Arial"/>
              </a:rPr>
              <a:t>f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y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100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45" dirty="0">
                <a:solidFill>
                  <a:srgbClr val="535353"/>
                </a:solidFill>
                <a:latin typeface="Arial"/>
                <a:cs typeface="Arial"/>
              </a:rPr>
              <a:t>z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-95" dirty="0">
                <a:solidFill>
                  <a:srgbClr val="535353"/>
                </a:solidFill>
                <a:latin typeface="Arial"/>
                <a:cs typeface="Arial"/>
              </a:rPr>
              <a:t>s  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1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ai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  <a:p>
            <a:pPr marL="12700" marR="26034" indent="56515">
              <a:lnSpc>
                <a:spcPct val="114100"/>
              </a:lnSpc>
            </a:pPr>
            <a:r>
              <a:rPr sz="2300" b="1" i="1" spc="-10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20" dirty="0">
                <a:solidFill>
                  <a:srgbClr val="171720"/>
                </a:solidFill>
                <a:latin typeface="Arial"/>
                <a:cs typeface="Arial"/>
              </a:rPr>
              <a:t>-</a:t>
            </a:r>
            <a:r>
              <a:rPr sz="2300" b="1" i="1" spc="-10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v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4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10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105" dirty="0">
                <a:solidFill>
                  <a:srgbClr val="535353"/>
                </a:solidFill>
                <a:latin typeface="Arial"/>
                <a:cs typeface="Arial"/>
              </a:rPr>
              <a:t>- 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3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k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predictions.</a:t>
            </a:r>
            <a:endParaRPr sz="2300">
              <a:latin typeface="Arial"/>
              <a:cs typeface="Arial"/>
            </a:endParaRPr>
          </a:p>
          <a:p>
            <a:pPr marL="12700" marR="104775">
              <a:lnSpc>
                <a:spcPct val="114100"/>
              </a:lnSpc>
            </a:pPr>
            <a:r>
              <a:rPr sz="2300" b="1" i="1" spc="-16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30" dirty="0">
                <a:solidFill>
                  <a:srgbClr val="171720"/>
                </a:solidFill>
                <a:latin typeface="Arial"/>
                <a:cs typeface="Arial"/>
              </a:rPr>
              <a:t>l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1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25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-50" dirty="0">
                <a:solidFill>
                  <a:srgbClr val="171720"/>
                </a:solidFill>
                <a:latin typeface="Arial"/>
                <a:cs typeface="Arial"/>
              </a:rPr>
              <a:t>y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" dirty="0">
                <a:solidFill>
                  <a:srgbClr val="171720"/>
                </a:solidFill>
                <a:latin typeface="Arial"/>
                <a:cs typeface="Arial"/>
              </a:rPr>
              <a:t>m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3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0" dirty="0">
                <a:solidFill>
                  <a:srgbClr val="535353"/>
                </a:solidFill>
                <a:latin typeface="Arial"/>
                <a:cs typeface="Arial"/>
              </a:rPr>
              <a:t>v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15" dirty="0">
                <a:solidFill>
                  <a:srgbClr val="535353"/>
                </a:solidFill>
                <a:latin typeface="Arial"/>
                <a:cs typeface="Arial"/>
              </a:rPr>
              <a:t>a 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2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170" dirty="0">
                <a:solidFill>
                  <a:srgbClr val="535353"/>
                </a:solidFill>
                <a:latin typeface="Arial"/>
                <a:cs typeface="Arial"/>
              </a:rPr>
              <a:t>t  </a:t>
            </a:r>
            <a:r>
              <a:rPr sz="2300" b="1" spc="-45" dirty="0">
                <a:solidFill>
                  <a:srgbClr val="535353"/>
                </a:solidFill>
                <a:latin typeface="Arial"/>
                <a:cs typeface="Arial"/>
              </a:rPr>
              <a:t>alerts.</a:t>
            </a:r>
            <a:endParaRPr sz="2300">
              <a:latin typeface="Arial"/>
              <a:cs typeface="Arial"/>
            </a:endParaRPr>
          </a:p>
          <a:p>
            <a:pPr marL="12700" marR="5080">
              <a:lnSpc>
                <a:spcPct val="114100"/>
              </a:lnSpc>
              <a:spcBef>
                <a:spcPts val="5"/>
              </a:spcBef>
            </a:pPr>
            <a:r>
              <a:rPr sz="2300" b="1" i="1" spc="-22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nh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75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16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cc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u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105" dirty="0">
                <a:solidFill>
                  <a:srgbClr val="171720"/>
                </a:solidFill>
                <a:latin typeface="Arial"/>
                <a:cs typeface="Arial"/>
              </a:rPr>
              <a:t>c</a:t>
            </a:r>
            <a:r>
              <a:rPr sz="2300" b="1" i="1" spc="50" dirty="0">
                <a:solidFill>
                  <a:srgbClr val="171720"/>
                </a:solidFill>
                <a:latin typeface="Arial"/>
                <a:cs typeface="Arial"/>
              </a:rPr>
              <a:t>y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80" dirty="0">
                <a:solidFill>
                  <a:srgbClr val="171720"/>
                </a:solidFill>
                <a:latin typeface="Arial"/>
                <a:cs typeface="Arial"/>
              </a:rPr>
              <a:t>w</a:t>
            </a:r>
            <a:r>
              <a:rPr sz="2300" b="1" i="1" spc="-75" dirty="0">
                <a:solidFill>
                  <a:srgbClr val="171720"/>
                </a:solidFill>
                <a:latin typeface="Arial"/>
                <a:cs typeface="Arial"/>
              </a:rPr>
              <a:t>i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45" dirty="0">
                <a:solidFill>
                  <a:srgbClr val="171720"/>
                </a:solidFill>
                <a:latin typeface="Arial"/>
                <a:cs typeface="Arial"/>
              </a:rPr>
              <a:t>h</a:t>
            </a:r>
            <a:r>
              <a:rPr sz="2300" b="1" i="1" spc="-295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i="1" spc="-229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105" dirty="0">
                <a:solidFill>
                  <a:srgbClr val="171720"/>
                </a:solidFill>
                <a:latin typeface="Arial"/>
                <a:cs typeface="Arial"/>
              </a:rPr>
              <a:t>a</a:t>
            </a:r>
            <a:r>
              <a:rPr sz="2300" b="1" i="1" spc="-55" dirty="0">
                <a:solidFill>
                  <a:srgbClr val="171720"/>
                </a:solidFill>
                <a:latin typeface="Arial"/>
                <a:cs typeface="Arial"/>
              </a:rPr>
              <a:t>n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d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50" dirty="0">
                <a:solidFill>
                  <a:srgbClr val="171720"/>
                </a:solidFill>
                <a:latin typeface="Arial"/>
                <a:cs typeface="Arial"/>
              </a:rPr>
              <a:t>m  </a:t>
            </a:r>
            <a:r>
              <a:rPr sz="2300" b="1" i="1" spc="-180" dirty="0">
                <a:solidFill>
                  <a:srgbClr val="171720"/>
                </a:solidFill>
                <a:latin typeface="Arial"/>
                <a:cs typeface="Arial"/>
              </a:rPr>
              <a:t>F</a:t>
            </a:r>
            <a:r>
              <a:rPr sz="2300" b="1" i="1" spc="-70" dirty="0">
                <a:solidFill>
                  <a:srgbClr val="171720"/>
                </a:solidFill>
                <a:latin typeface="Arial"/>
                <a:cs typeface="Arial"/>
              </a:rPr>
              <a:t>o</a:t>
            </a:r>
            <a:r>
              <a:rPr sz="2300" b="1" i="1" spc="-25" dirty="0">
                <a:solidFill>
                  <a:srgbClr val="171720"/>
                </a:solidFill>
                <a:latin typeface="Arial"/>
                <a:cs typeface="Arial"/>
              </a:rPr>
              <a:t>r</a:t>
            </a:r>
            <a:r>
              <a:rPr sz="2300" b="1" i="1" spc="-35" dirty="0">
                <a:solidFill>
                  <a:srgbClr val="171720"/>
                </a:solidFill>
                <a:latin typeface="Arial"/>
                <a:cs typeface="Arial"/>
              </a:rPr>
              <a:t>e</a:t>
            </a:r>
            <a:r>
              <a:rPr sz="2300" b="1" i="1" spc="-240" dirty="0">
                <a:solidFill>
                  <a:srgbClr val="171720"/>
                </a:solidFill>
                <a:latin typeface="Arial"/>
                <a:cs typeface="Arial"/>
              </a:rPr>
              <a:t>s</a:t>
            </a:r>
            <a:r>
              <a:rPr sz="2300" b="1" i="1" spc="95" dirty="0">
                <a:solidFill>
                  <a:srgbClr val="171720"/>
                </a:solidFill>
                <a:latin typeface="Arial"/>
                <a:cs typeface="Arial"/>
              </a:rPr>
              <a:t>t</a:t>
            </a:r>
            <a:r>
              <a:rPr sz="2300" b="1" i="1" spc="-135" dirty="0">
                <a:solidFill>
                  <a:srgbClr val="171720"/>
                </a:solidFill>
                <a:latin typeface="Arial"/>
                <a:cs typeface="Arial"/>
              </a:rPr>
              <a:t>:</a:t>
            </a:r>
            <a:r>
              <a:rPr sz="2300" b="1" i="1" spc="-290" dirty="0">
                <a:solidFill>
                  <a:srgbClr val="171720"/>
                </a:solidFill>
                <a:latin typeface="Arial"/>
                <a:cs typeface="Arial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29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80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170" dirty="0">
                <a:solidFill>
                  <a:srgbClr val="535353"/>
                </a:solidFill>
                <a:latin typeface="Arial"/>
                <a:cs typeface="Arial"/>
              </a:rPr>
              <a:t>t  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114" dirty="0">
                <a:solidFill>
                  <a:srgbClr val="535353"/>
                </a:solidFill>
                <a:latin typeface="Arial"/>
                <a:cs typeface="Arial"/>
              </a:rPr>
              <a:t>’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50" dirty="0">
                <a:solidFill>
                  <a:srgbClr val="535353"/>
                </a:solidFill>
                <a:latin typeface="Arial"/>
                <a:cs typeface="Arial"/>
              </a:rPr>
              <a:t>d 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improves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prediction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Arial"/>
                <a:cs typeface="Arial"/>
              </a:rPr>
              <a:t>accuracy</a:t>
            </a:r>
            <a:r>
              <a:rPr sz="2300" b="1" spc="-290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0" dirty="0">
                <a:solidFill>
                  <a:srgbClr val="535353"/>
                </a:solidFill>
                <a:latin typeface="Arial"/>
                <a:cs typeface="Arial"/>
              </a:rPr>
              <a:t>and </a:t>
            </a:r>
            <a:r>
              <a:rPr sz="2300" b="1" spc="-62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h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90" dirty="0">
                <a:solidFill>
                  <a:srgbClr val="535353"/>
                </a:solidFill>
                <a:latin typeface="Arial"/>
                <a:cs typeface="Arial"/>
              </a:rPr>
              <a:t>x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7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dirty="0">
                <a:solidFill>
                  <a:srgbClr val="535353"/>
                </a:solidFill>
                <a:latin typeface="Arial"/>
                <a:cs typeface="Arial"/>
              </a:rPr>
              <a:t>,  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u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20" dirty="0">
                <a:solidFill>
                  <a:srgbClr val="535353"/>
                </a:solidFill>
                <a:latin typeface="Arial"/>
                <a:cs typeface="Arial"/>
              </a:rPr>
              <a:t>g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ia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b</a:t>
            </a:r>
            <a:r>
              <a:rPr sz="2300" b="1" spc="-30" dirty="0">
                <a:solidFill>
                  <a:srgbClr val="535353"/>
                </a:solidFill>
                <a:latin typeface="Arial"/>
                <a:cs typeface="Arial"/>
              </a:rPr>
              <a:t>l</a:t>
            </a:r>
            <a:r>
              <a:rPr sz="2300" b="1" spc="6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p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m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40" dirty="0">
                <a:solidFill>
                  <a:srgbClr val="535353"/>
                </a:solidFill>
                <a:latin typeface="Arial"/>
                <a:cs typeface="Arial"/>
              </a:rPr>
              <a:t>e  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a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25" dirty="0">
                <a:solidFill>
                  <a:srgbClr val="535353"/>
                </a:solidFill>
                <a:latin typeface="Arial"/>
                <a:cs typeface="Arial"/>
              </a:rPr>
              <a:t>ff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r</a:t>
            </a:r>
            <a:r>
              <a:rPr sz="2300" b="1" spc="-35" dirty="0">
                <a:solidFill>
                  <a:srgbClr val="535353"/>
                </a:solidFill>
                <a:latin typeface="Arial"/>
                <a:cs typeface="Arial"/>
              </a:rPr>
              <a:t>e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1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295" dirty="0">
                <a:solidFill>
                  <a:srgbClr val="535353"/>
                </a:solidFill>
                <a:latin typeface="Arial"/>
                <a:cs typeface="Arial"/>
              </a:rPr>
              <a:t> </a:t>
            </a:r>
            <a:r>
              <a:rPr sz="2300" b="1" spc="-105" dirty="0">
                <a:solidFill>
                  <a:srgbClr val="535353"/>
                </a:solidFill>
                <a:latin typeface="Arial"/>
                <a:cs typeface="Arial"/>
              </a:rPr>
              <a:t>c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5" dirty="0">
                <a:solidFill>
                  <a:srgbClr val="535353"/>
                </a:solidFill>
                <a:latin typeface="Arial"/>
                <a:cs typeface="Arial"/>
              </a:rPr>
              <a:t>d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95" dirty="0">
                <a:solidFill>
                  <a:srgbClr val="535353"/>
                </a:solidFill>
                <a:latin typeface="Arial"/>
                <a:cs typeface="Arial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Arial"/>
                <a:cs typeface="Arial"/>
              </a:rPr>
              <a:t>i</a:t>
            </a:r>
            <a:r>
              <a:rPr sz="2300" b="1" spc="-70" dirty="0">
                <a:solidFill>
                  <a:srgbClr val="535353"/>
                </a:solidFill>
                <a:latin typeface="Arial"/>
                <a:cs typeface="Arial"/>
              </a:rPr>
              <a:t>o</a:t>
            </a:r>
            <a:r>
              <a:rPr sz="2300" b="1" spc="-55" dirty="0">
                <a:solidFill>
                  <a:srgbClr val="535353"/>
                </a:solidFill>
                <a:latin typeface="Arial"/>
                <a:cs typeface="Arial"/>
              </a:rPr>
              <a:t>n</a:t>
            </a:r>
            <a:r>
              <a:rPr sz="2300" b="1" spc="-240" dirty="0">
                <a:solidFill>
                  <a:srgbClr val="535353"/>
                </a:solidFill>
                <a:latin typeface="Arial"/>
                <a:cs typeface="Arial"/>
              </a:rPr>
              <a:t>s</a:t>
            </a:r>
            <a:r>
              <a:rPr sz="2300" b="1" spc="-5" dirty="0">
                <a:solidFill>
                  <a:srgbClr val="535353"/>
                </a:solidFill>
                <a:latin typeface="Arial"/>
                <a:cs typeface="Arial"/>
              </a:rPr>
              <a:t>.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31868" y="2375903"/>
            <a:ext cx="5062855" cy="562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The 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Brake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Shoe Prediction </a:t>
            </a:r>
            <a:r>
              <a:rPr sz="2300" b="1" spc="-220" dirty="0">
                <a:solidFill>
                  <a:srgbClr val="535353"/>
                </a:solidFill>
                <a:latin typeface="Tahoma"/>
                <a:cs typeface="Tahoma"/>
              </a:rPr>
              <a:t>AI </a:t>
            </a:r>
            <a:r>
              <a:rPr sz="2300" b="1" spc="-60" dirty="0">
                <a:solidFill>
                  <a:srgbClr val="535353"/>
                </a:solidFill>
                <a:latin typeface="Tahoma"/>
                <a:cs typeface="Tahoma"/>
              </a:rPr>
              <a:t>Model </a:t>
            </a:r>
            <a:r>
              <a:rPr sz="2300" b="1" spc="-5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210" dirty="0">
                <a:solidFill>
                  <a:srgbClr val="535353"/>
                </a:solidFill>
                <a:latin typeface="Tahoma"/>
                <a:cs typeface="Tahoma"/>
              </a:rPr>
              <a:t>-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d 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6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335" dirty="0">
                <a:solidFill>
                  <a:srgbClr val="535353"/>
                </a:solidFill>
                <a:latin typeface="Tahoma"/>
                <a:cs typeface="Tahoma"/>
              </a:rPr>
              <a:t>w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n  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brake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05" dirty="0">
                <a:solidFill>
                  <a:srgbClr val="535353"/>
                </a:solidFill>
                <a:latin typeface="Tahoma"/>
                <a:cs typeface="Tahoma"/>
              </a:rPr>
              <a:t>shoes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need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to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be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replaced.</a:t>
            </a:r>
            <a:r>
              <a:rPr sz="2300" b="1" spc="-32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10" dirty="0">
                <a:solidFill>
                  <a:srgbClr val="535353"/>
                </a:solidFill>
                <a:latin typeface="Tahoma"/>
                <a:cs typeface="Tahoma"/>
              </a:rPr>
              <a:t>This </a:t>
            </a:r>
            <a:r>
              <a:rPr sz="2300" b="1" spc="-10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90" dirty="0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ty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35" dirty="0">
                <a:solidFill>
                  <a:srgbClr val="535353"/>
                </a:solidFill>
                <a:latin typeface="Tahoma"/>
                <a:cs typeface="Tahoma"/>
              </a:rPr>
              <a:t>w</a:t>
            </a:r>
            <a:r>
              <a:rPr sz="2300" b="1" spc="-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n 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245" dirty="0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90" dirty="0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.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6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245" dirty="0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ee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p 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pp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10" dirty="0">
                <a:solidFill>
                  <a:srgbClr val="535353"/>
                </a:solidFill>
                <a:latin typeface="Tahoma"/>
                <a:cs typeface="Tahoma"/>
              </a:rPr>
              <a:t>o  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245" dirty="0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6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Tahoma"/>
                <a:cs typeface="Tahoma"/>
              </a:rPr>
              <a:t>r 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efficient.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85201" y="2424176"/>
            <a:ext cx="5194300" cy="4250690"/>
          </a:xfrm>
          <a:custGeom>
            <a:avLst/>
            <a:gdLst/>
            <a:ahLst/>
            <a:cxnLst/>
            <a:rect l="l" t="t" r="r" b="b"/>
            <a:pathLst>
              <a:path w="5194300" h="4250690">
                <a:moveTo>
                  <a:pt x="1895306" y="4250689"/>
                </a:moveTo>
                <a:lnTo>
                  <a:pt x="129222" y="4250689"/>
                </a:lnTo>
                <a:lnTo>
                  <a:pt x="78923" y="4240534"/>
                </a:lnTo>
                <a:lnTo>
                  <a:pt x="37848" y="4212841"/>
                </a:lnTo>
                <a:lnTo>
                  <a:pt x="10154" y="4171766"/>
                </a:lnTo>
                <a:lnTo>
                  <a:pt x="0" y="4121467"/>
                </a:lnTo>
                <a:lnTo>
                  <a:pt x="0" y="129222"/>
                </a:lnTo>
                <a:lnTo>
                  <a:pt x="10154" y="78923"/>
                </a:lnTo>
                <a:lnTo>
                  <a:pt x="37848" y="37848"/>
                </a:lnTo>
                <a:lnTo>
                  <a:pt x="78923" y="10154"/>
                </a:lnTo>
                <a:lnTo>
                  <a:pt x="129222" y="0"/>
                </a:lnTo>
                <a:lnTo>
                  <a:pt x="3651775" y="0"/>
                </a:lnTo>
                <a:lnTo>
                  <a:pt x="3702075" y="10154"/>
                </a:lnTo>
                <a:lnTo>
                  <a:pt x="3743150" y="37848"/>
                </a:lnTo>
                <a:lnTo>
                  <a:pt x="3770843" y="78923"/>
                </a:lnTo>
                <a:lnTo>
                  <a:pt x="3780998" y="129222"/>
                </a:lnTo>
                <a:lnTo>
                  <a:pt x="3780998" y="337502"/>
                </a:lnTo>
                <a:lnTo>
                  <a:pt x="3791153" y="387801"/>
                </a:lnTo>
                <a:lnTo>
                  <a:pt x="3818846" y="428876"/>
                </a:lnTo>
                <a:lnTo>
                  <a:pt x="3859921" y="456569"/>
                </a:lnTo>
                <a:lnTo>
                  <a:pt x="3910220" y="466724"/>
                </a:lnTo>
                <a:lnTo>
                  <a:pt x="5064749" y="466724"/>
                </a:lnTo>
                <a:lnTo>
                  <a:pt x="5115049" y="476879"/>
                </a:lnTo>
                <a:lnTo>
                  <a:pt x="5156123" y="504573"/>
                </a:lnTo>
                <a:lnTo>
                  <a:pt x="5183817" y="545648"/>
                </a:lnTo>
                <a:lnTo>
                  <a:pt x="5193972" y="595947"/>
                </a:lnTo>
                <a:lnTo>
                  <a:pt x="5193972" y="1329928"/>
                </a:lnTo>
                <a:lnTo>
                  <a:pt x="5184810" y="1376079"/>
                </a:lnTo>
                <a:lnTo>
                  <a:pt x="5159756" y="1414023"/>
                </a:lnTo>
                <a:lnTo>
                  <a:pt x="5122453" y="1440022"/>
                </a:lnTo>
                <a:lnTo>
                  <a:pt x="5030640" y="1460657"/>
                </a:lnTo>
                <a:lnTo>
                  <a:pt x="4993338" y="1486656"/>
                </a:lnTo>
                <a:lnTo>
                  <a:pt x="4968283" y="1524600"/>
                </a:lnTo>
                <a:lnTo>
                  <a:pt x="4959121" y="1570751"/>
                </a:lnTo>
                <a:lnTo>
                  <a:pt x="4959121" y="1787842"/>
                </a:lnTo>
                <a:lnTo>
                  <a:pt x="4948966" y="1838141"/>
                </a:lnTo>
                <a:lnTo>
                  <a:pt x="4921273" y="1879216"/>
                </a:lnTo>
                <a:lnTo>
                  <a:pt x="4880198" y="1906910"/>
                </a:lnTo>
                <a:lnTo>
                  <a:pt x="4829899" y="1917064"/>
                </a:lnTo>
                <a:lnTo>
                  <a:pt x="3960227" y="1917064"/>
                </a:lnTo>
                <a:lnTo>
                  <a:pt x="3909927" y="1927219"/>
                </a:lnTo>
                <a:lnTo>
                  <a:pt x="3868853" y="1954913"/>
                </a:lnTo>
                <a:lnTo>
                  <a:pt x="3841159" y="1995988"/>
                </a:lnTo>
                <a:lnTo>
                  <a:pt x="3831004" y="2046287"/>
                </a:lnTo>
                <a:lnTo>
                  <a:pt x="3831004" y="2204402"/>
                </a:lnTo>
                <a:lnTo>
                  <a:pt x="3841159" y="2254701"/>
                </a:lnTo>
                <a:lnTo>
                  <a:pt x="3868853" y="2295776"/>
                </a:lnTo>
                <a:lnTo>
                  <a:pt x="3909927" y="2323469"/>
                </a:lnTo>
                <a:lnTo>
                  <a:pt x="3960227" y="2333624"/>
                </a:lnTo>
                <a:lnTo>
                  <a:pt x="4452024" y="2333624"/>
                </a:lnTo>
                <a:lnTo>
                  <a:pt x="4502323" y="2343779"/>
                </a:lnTo>
                <a:lnTo>
                  <a:pt x="4543398" y="2371473"/>
                </a:lnTo>
                <a:lnTo>
                  <a:pt x="4571092" y="2412548"/>
                </a:lnTo>
                <a:lnTo>
                  <a:pt x="4581247" y="2462847"/>
                </a:lnTo>
                <a:lnTo>
                  <a:pt x="4581247" y="2721292"/>
                </a:lnTo>
                <a:lnTo>
                  <a:pt x="4571092" y="2771591"/>
                </a:lnTo>
                <a:lnTo>
                  <a:pt x="4543398" y="2812666"/>
                </a:lnTo>
                <a:lnTo>
                  <a:pt x="4502323" y="2840359"/>
                </a:lnTo>
                <a:lnTo>
                  <a:pt x="4452024" y="2850514"/>
                </a:lnTo>
                <a:lnTo>
                  <a:pt x="4400311" y="2850514"/>
                </a:lnTo>
                <a:lnTo>
                  <a:pt x="4350012" y="2860669"/>
                </a:lnTo>
                <a:lnTo>
                  <a:pt x="4308937" y="2888363"/>
                </a:lnTo>
                <a:lnTo>
                  <a:pt x="4281244" y="2929438"/>
                </a:lnTo>
                <a:lnTo>
                  <a:pt x="4271089" y="2979737"/>
                </a:lnTo>
                <a:lnTo>
                  <a:pt x="4271089" y="3137852"/>
                </a:lnTo>
                <a:lnTo>
                  <a:pt x="4281244" y="3188151"/>
                </a:lnTo>
                <a:lnTo>
                  <a:pt x="4308937" y="3229226"/>
                </a:lnTo>
                <a:lnTo>
                  <a:pt x="4350012" y="3256919"/>
                </a:lnTo>
                <a:lnTo>
                  <a:pt x="4400311" y="3267074"/>
                </a:lnTo>
                <a:lnTo>
                  <a:pt x="4872315" y="3267074"/>
                </a:lnTo>
                <a:lnTo>
                  <a:pt x="4922614" y="3277229"/>
                </a:lnTo>
                <a:lnTo>
                  <a:pt x="4963689" y="3304923"/>
                </a:lnTo>
                <a:lnTo>
                  <a:pt x="4991382" y="3345997"/>
                </a:lnTo>
                <a:lnTo>
                  <a:pt x="5001537" y="3396297"/>
                </a:lnTo>
                <a:lnTo>
                  <a:pt x="5001537" y="3654742"/>
                </a:lnTo>
                <a:lnTo>
                  <a:pt x="4991382" y="3705041"/>
                </a:lnTo>
                <a:lnTo>
                  <a:pt x="4963689" y="3746116"/>
                </a:lnTo>
                <a:lnTo>
                  <a:pt x="4922614" y="3773809"/>
                </a:lnTo>
                <a:lnTo>
                  <a:pt x="4872315" y="3783964"/>
                </a:lnTo>
                <a:lnTo>
                  <a:pt x="2153751" y="3783964"/>
                </a:lnTo>
                <a:lnTo>
                  <a:pt x="2103452" y="3794119"/>
                </a:lnTo>
                <a:lnTo>
                  <a:pt x="2062377" y="3821813"/>
                </a:lnTo>
                <a:lnTo>
                  <a:pt x="2034683" y="3862888"/>
                </a:lnTo>
                <a:lnTo>
                  <a:pt x="2024528" y="3913187"/>
                </a:lnTo>
                <a:lnTo>
                  <a:pt x="2024528" y="4121467"/>
                </a:lnTo>
                <a:lnTo>
                  <a:pt x="2014373" y="4171766"/>
                </a:lnTo>
                <a:lnTo>
                  <a:pt x="1986680" y="4212841"/>
                </a:lnTo>
                <a:lnTo>
                  <a:pt x="1945605" y="4240534"/>
                </a:lnTo>
                <a:lnTo>
                  <a:pt x="1895306" y="4250689"/>
                </a:lnTo>
                <a:close/>
              </a:path>
            </a:pathLst>
          </a:custGeom>
          <a:solidFill>
            <a:srgbClr val="F4F4F4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9341" y="1460161"/>
            <a:ext cx="3585210" cy="1408430"/>
          </a:xfrm>
          <a:prstGeom prst="rect">
            <a:avLst/>
          </a:prstGeom>
        </p:spPr>
        <p:txBody>
          <a:bodyPr vert="horz" wrap="square" lIns="0" tIns="307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20"/>
              </a:spcBef>
            </a:pPr>
            <a:r>
              <a:rPr sz="3600" b="1" u="heavy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Futur</a:t>
            </a: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r>
              <a:rPr sz="3600" b="1" u="heavy" spc="-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00" b="1" u="heavy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Sco</a:t>
            </a:r>
            <a:r>
              <a:rPr sz="3600" b="1" spc="55" dirty="0">
                <a:latin typeface="Tahoma"/>
                <a:cs typeface="Tahoma"/>
              </a:rPr>
              <a:t>p</a:t>
            </a: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</a:t>
            </a:r>
            <a:endParaRPr sz="3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300" b="1" spc="-105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300" b="1" spc="-300" dirty="0">
                <a:solidFill>
                  <a:srgbClr val="171720"/>
                </a:solidFill>
                <a:latin typeface="Tahoma"/>
                <a:cs typeface="Tahoma"/>
              </a:rPr>
              <a:t>x</a:t>
            </a:r>
            <a:r>
              <a:rPr sz="2300" b="1" spc="-65" dirty="0">
                <a:solidFill>
                  <a:srgbClr val="171720"/>
                </a:solidFill>
                <a:latin typeface="Tahoma"/>
                <a:cs typeface="Tahoma"/>
              </a:rPr>
              <a:t>p</a:t>
            </a:r>
            <a:r>
              <a:rPr sz="2300" b="1" spc="-175" dirty="0">
                <a:solidFill>
                  <a:srgbClr val="171720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300" b="1" spc="-145" dirty="0">
                <a:solidFill>
                  <a:srgbClr val="171720"/>
                </a:solidFill>
                <a:latin typeface="Tahoma"/>
                <a:cs typeface="Tahoma"/>
              </a:rPr>
              <a:t>s</a:t>
            </a:r>
            <a:r>
              <a:rPr sz="2300" b="1" spc="-130" dirty="0">
                <a:solidFill>
                  <a:srgbClr val="171720"/>
                </a:solidFill>
                <a:latin typeface="Tahoma"/>
                <a:cs typeface="Tahoma"/>
              </a:rPr>
              <a:t>i</a:t>
            </a:r>
            <a:r>
              <a:rPr sz="2300" b="1" spc="-80" dirty="0">
                <a:solidFill>
                  <a:srgbClr val="171720"/>
                </a:solidFill>
                <a:latin typeface="Tahoma"/>
                <a:cs typeface="Tahoma"/>
              </a:rPr>
              <a:t>o</a:t>
            </a:r>
            <a:r>
              <a:rPr sz="2300" b="1" spc="-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300" b="1" spc="-325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300" b="1" spc="20" dirty="0">
                <a:solidFill>
                  <a:srgbClr val="171720"/>
                </a:solidFill>
                <a:latin typeface="Tahoma"/>
                <a:cs typeface="Tahoma"/>
              </a:rPr>
              <a:t>o</a:t>
            </a:r>
            <a:r>
              <a:rPr sz="2300" b="1" spc="-325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300" b="1" spc="-85" dirty="0">
                <a:solidFill>
                  <a:srgbClr val="171720"/>
                </a:solidFill>
                <a:latin typeface="Tahoma"/>
                <a:cs typeface="Tahoma"/>
              </a:rPr>
              <a:t>O</a:t>
            </a:r>
            <a:r>
              <a:rPr sz="2300" b="1" spc="-9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171720"/>
                </a:solidFill>
                <a:latin typeface="Tahoma"/>
                <a:cs typeface="Tahoma"/>
              </a:rPr>
              <a:t>h</a:t>
            </a:r>
            <a:r>
              <a:rPr sz="2300" b="1" spc="-120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300" b="1" spc="-30" dirty="0">
                <a:solidFill>
                  <a:srgbClr val="171720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171720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171720"/>
                </a:solidFill>
                <a:latin typeface="Tahoma"/>
                <a:cs typeface="Tahoma"/>
              </a:rPr>
              <a:t>h</a:t>
            </a:r>
            <a:r>
              <a:rPr sz="2300" b="1" spc="-130" dirty="0">
                <a:solidFill>
                  <a:srgbClr val="171720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171720"/>
                </a:solidFill>
                <a:latin typeface="Tahoma"/>
                <a:cs typeface="Tahoma"/>
              </a:rPr>
              <a:t>c</a:t>
            </a:r>
            <a:r>
              <a:rPr sz="2300" b="1" spc="-85" dirty="0">
                <a:solidFill>
                  <a:srgbClr val="171720"/>
                </a:solidFill>
                <a:latin typeface="Tahoma"/>
                <a:cs typeface="Tahoma"/>
              </a:rPr>
              <a:t>l</a:t>
            </a:r>
            <a:r>
              <a:rPr sz="2300" b="1" spc="-20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341" y="2842628"/>
            <a:ext cx="4998085" cy="3759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95"/>
              </a:spcBef>
            </a:pPr>
            <a:r>
              <a:rPr sz="2300" b="1" spc="-25" dirty="0">
                <a:solidFill>
                  <a:srgbClr val="171720"/>
                </a:solidFill>
                <a:latin typeface="Tahoma"/>
                <a:cs typeface="Tahoma"/>
              </a:rPr>
              <a:t>C</a:t>
            </a:r>
            <a:r>
              <a:rPr sz="2300" b="1" spc="-80" dirty="0">
                <a:solidFill>
                  <a:srgbClr val="171720"/>
                </a:solidFill>
                <a:latin typeface="Tahoma"/>
                <a:cs typeface="Tahoma"/>
              </a:rPr>
              <a:t>o</a:t>
            </a:r>
            <a:r>
              <a:rPr sz="2300" b="1" spc="-155" dirty="0">
                <a:solidFill>
                  <a:srgbClr val="171720"/>
                </a:solidFill>
                <a:latin typeface="Tahoma"/>
                <a:cs typeface="Tahoma"/>
              </a:rPr>
              <a:t>m</a:t>
            </a:r>
            <a:r>
              <a:rPr sz="2300" b="1" spc="-65" dirty="0">
                <a:solidFill>
                  <a:srgbClr val="171720"/>
                </a:solidFill>
                <a:latin typeface="Tahoma"/>
                <a:cs typeface="Tahoma"/>
              </a:rPr>
              <a:t>p</a:t>
            </a:r>
            <a:r>
              <a:rPr sz="2300" b="1" spc="-80" dirty="0">
                <a:solidFill>
                  <a:srgbClr val="171720"/>
                </a:solidFill>
                <a:latin typeface="Tahoma"/>
                <a:cs typeface="Tahoma"/>
              </a:rPr>
              <a:t>o</a:t>
            </a:r>
            <a:r>
              <a:rPr sz="2300" b="1" spc="-1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300" b="1" spc="-120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300" b="1" spc="-145" dirty="0">
                <a:solidFill>
                  <a:srgbClr val="171720"/>
                </a:solidFill>
                <a:latin typeface="Tahoma"/>
                <a:cs typeface="Tahoma"/>
              </a:rPr>
              <a:t>s</a:t>
            </a:r>
            <a:r>
              <a:rPr sz="2300" b="1" spc="-204" dirty="0">
                <a:solidFill>
                  <a:srgbClr val="171720"/>
                </a:solidFill>
                <a:latin typeface="Tahoma"/>
                <a:cs typeface="Tahoma"/>
              </a:rPr>
              <a:t>:</a:t>
            </a:r>
            <a:r>
              <a:rPr sz="2300" b="1" spc="-305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300" b="1" spc="-150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459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210" dirty="0">
                <a:solidFill>
                  <a:srgbClr val="535353"/>
                </a:solidFill>
                <a:latin typeface="Tahoma"/>
                <a:cs typeface="Tahoma"/>
              </a:rPr>
              <a:t>-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00" dirty="0">
                <a:solidFill>
                  <a:srgbClr val="535353"/>
                </a:solidFill>
                <a:latin typeface="Tahoma"/>
                <a:cs typeface="Tahoma"/>
              </a:rPr>
              <a:t>x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d 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335" dirty="0">
                <a:solidFill>
                  <a:srgbClr val="535353"/>
                </a:solidFill>
                <a:latin typeface="Tahoma"/>
                <a:cs typeface="Tahoma"/>
              </a:rPr>
              <a:t>w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d 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10" dirty="0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ri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ir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26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5" dirty="0">
                <a:solidFill>
                  <a:srgbClr val="535353"/>
                </a:solidFill>
                <a:latin typeface="Tahoma"/>
                <a:cs typeface="Tahoma"/>
              </a:rPr>
              <a:t>e  </a:t>
            </a:r>
            <a:r>
              <a:rPr sz="2300" b="1" spc="-70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35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4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6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55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,  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nh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-16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80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00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300" b="1" spc="-1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300" b="1" spc="-4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300" b="1" spc="-8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300" b="1" spc="-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4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90" dirty="0">
                <a:solidFill>
                  <a:srgbClr val="535353"/>
                </a:solidFill>
                <a:latin typeface="Tahoma"/>
                <a:cs typeface="Tahoma"/>
              </a:rPr>
              <a:t>f</a:t>
            </a:r>
            <a:r>
              <a:rPr sz="2300" b="1" spc="-1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300" b="1" spc="-9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300" b="1" spc="5" dirty="0">
                <a:solidFill>
                  <a:srgbClr val="535353"/>
                </a:solidFill>
                <a:latin typeface="Tahoma"/>
                <a:cs typeface="Tahoma"/>
              </a:rPr>
              <a:t>y</a:t>
            </a:r>
            <a:r>
              <a:rPr sz="2300" b="1" spc="-32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300" b="1" spc="-17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300" b="1" spc="-12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300" b="1" spc="20" dirty="0">
                <a:solidFill>
                  <a:srgbClr val="535353"/>
                </a:solidFill>
                <a:latin typeface="Tahoma"/>
                <a:cs typeface="Tahoma"/>
              </a:rPr>
              <a:t>d  </a:t>
            </a:r>
            <a:r>
              <a:rPr sz="2300" b="1" spc="-110" dirty="0">
                <a:solidFill>
                  <a:srgbClr val="535353"/>
                </a:solidFill>
                <a:latin typeface="Tahoma"/>
                <a:cs typeface="Tahoma"/>
              </a:rPr>
              <a:t>performance.</a:t>
            </a:r>
            <a:endParaRPr sz="23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231868" y="1726557"/>
            <a:ext cx="25349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Conclusion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176391" y="2438146"/>
            <a:ext cx="4851400" cy="5360670"/>
            <a:chOff x="13176391" y="2438146"/>
            <a:chExt cx="4851400" cy="5360670"/>
          </a:xfrm>
        </p:grpSpPr>
        <p:sp>
          <p:nvSpPr>
            <p:cNvPr id="8" name="object 8"/>
            <p:cNvSpPr/>
            <p:nvPr/>
          </p:nvSpPr>
          <p:spPr>
            <a:xfrm>
              <a:off x="13176391" y="2438146"/>
              <a:ext cx="4851400" cy="5360670"/>
            </a:xfrm>
            <a:custGeom>
              <a:avLst/>
              <a:gdLst/>
              <a:ahLst/>
              <a:cxnLst/>
              <a:rect l="l" t="t" r="r" b="b"/>
              <a:pathLst>
                <a:path w="4851400" h="5360670">
                  <a:moveTo>
                    <a:pt x="3571815" y="5360669"/>
                  </a:moveTo>
                  <a:lnTo>
                    <a:pt x="125729" y="5360669"/>
                  </a:lnTo>
                  <a:lnTo>
                    <a:pt x="101086" y="5358231"/>
                  </a:lnTo>
                  <a:lnTo>
                    <a:pt x="55974" y="5339545"/>
                  </a:lnTo>
                  <a:lnTo>
                    <a:pt x="21124" y="5304694"/>
                  </a:lnTo>
                  <a:lnTo>
                    <a:pt x="2438" y="5259582"/>
                  </a:lnTo>
                  <a:lnTo>
                    <a:pt x="0" y="5234939"/>
                  </a:lnTo>
                  <a:lnTo>
                    <a:pt x="0" y="3040379"/>
                  </a:lnTo>
                  <a:lnTo>
                    <a:pt x="9880" y="2991439"/>
                  </a:lnTo>
                  <a:lnTo>
                    <a:pt x="36825" y="2951475"/>
                  </a:lnTo>
                  <a:lnTo>
                    <a:pt x="76790" y="2924530"/>
                  </a:lnTo>
                  <a:lnTo>
                    <a:pt x="125729" y="2914649"/>
                  </a:lnTo>
                  <a:lnTo>
                    <a:pt x="179069" y="2914649"/>
                  </a:lnTo>
                  <a:lnTo>
                    <a:pt x="228009" y="2904769"/>
                  </a:lnTo>
                  <a:lnTo>
                    <a:pt x="267974" y="2877824"/>
                  </a:lnTo>
                  <a:lnTo>
                    <a:pt x="294919" y="2837859"/>
                  </a:lnTo>
                  <a:lnTo>
                    <a:pt x="304799" y="2788919"/>
                  </a:lnTo>
                  <a:lnTo>
                    <a:pt x="304799" y="2085974"/>
                  </a:lnTo>
                  <a:lnTo>
                    <a:pt x="294919" y="2037035"/>
                  </a:lnTo>
                  <a:lnTo>
                    <a:pt x="267974" y="1997070"/>
                  </a:lnTo>
                  <a:lnTo>
                    <a:pt x="228009" y="1970125"/>
                  </a:lnTo>
                  <a:lnTo>
                    <a:pt x="179069" y="1960244"/>
                  </a:lnTo>
                  <a:lnTo>
                    <a:pt x="125729" y="1960244"/>
                  </a:lnTo>
                  <a:lnTo>
                    <a:pt x="76790" y="1950364"/>
                  </a:lnTo>
                  <a:lnTo>
                    <a:pt x="36825" y="1923419"/>
                  </a:lnTo>
                  <a:lnTo>
                    <a:pt x="9880" y="1883454"/>
                  </a:lnTo>
                  <a:lnTo>
                    <a:pt x="0" y="1834514"/>
                  </a:lnTo>
                  <a:lnTo>
                    <a:pt x="0" y="1583054"/>
                  </a:lnTo>
                  <a:lnTo>
                    <a:pt x="9880" y="1534115"/>
                  </a:lnTo>
                  <a:lnTo>
                    <a:pt x="36825" y="1494150"/>
                  </a:lnTo>
                  <a:lnTo>
                    <a:pt x="76790" y="1467205"/>
                  </a:lnTo>
                  <a:lnTo>
                    <a:pt x="125729" y="1457324"/>
                  </a:lnTo>
                  <a:lnTo>
                    <a:pt x="179069" y="1457324"/>
                  </a:lnTo>
                  <a:lnTo>
                    <a:pt x="228009" y="1447444"/>
                  </a:lnTo>
                  <a:lnTo>
                    <a:pt x="267974" y="1420499"/>
                  </a:lnTo>
                  <a:lnTo>
                    <a:pt x="294919" y="1380534"/>
                  </a:lnTo>
                  <a:lnTo>
                    <a:pt x="304799" y="1331594"/>
                  </a:lnTo>
                  <a:lnTo>
                    <a:pt x="304799" y="1114424"/>
                  </a:lnTo>
                  <a:lnTo>
                    <a:pt x="294919" y="1065485"/>
                  </a:lnTo>
                  <a:lnTo>
                    <a:pt x="267974" y="1025520"/>
                  </a:lnTo>
                  <a:lnTo>
                    <a:pt x="228009" y="998575"/>
                  </a:lnTo>
                  <a:lnTo>
                    <a:pt x="179069" y="988694"/>
                  </a:lnTo>
                  <a:lnTo>
                    <a:pt x="125729" y="988694"/>
                  </a:lnTo>
                  <a:lnTo>
                    <a:pt x="76790" y="978814"/>
                  </a:lnTo>
                  <a:lnTo>
                    <a:pt x="36825" y="951869"/>
                  </a:lnTo>
                  <a:lnTo>
                    <a:pt x="9880" y="911904"/>
                  </a:lnTo>
                  <a:lnTo>
                    <a:pt x="0" y="862964"/>
                  </a:lnTo>
                  <a:lnTo>
                    <a:pt x="0" y="125729"/>
                  </a:lnTo>
                  <a:lnTo>
                    <a:pt x="9880" y="76790"/>
                  </a:lnTo>
                  <a:lnTo>
                    <a:pt x="36825" y="36825"/>
                  </a:lnTo>
                  <a:lnTo>
                    <a:pt x="76790" y="9880"/>
                  </a:lnTo>
                  <a:lnTo>
                    <a:pt x="125729" y="0"/>
                  </a:lnTo>
                  <a:lnTo>
                    <a:pt x="4261782" y="0"/>
                  </a:lnTo>
                  <a:lnTo>
                    <a:pt x="4310722" y="9880"/>
                  </a:lnTo>
                  <a:lnTo>
                    <a:pt x="4350686" y="36825"/>
                  </a:lnTo>
                  <a:lnTo>
                    <a:pt x="4377631" y="76790"/>
                  </a:lnTo>
                  <a:lnTo>
                    <a:pt x="4387512" y="125729"/>
                  </a:lnTo>
                  <a:lnTo>
                    <a:pt x="4387512" y="377189"/>
                  </a:lnTo>
                  <a:lnTo>
                    <a:pt x="4377631" y="426129"/>
                  </a:lnTo>
                  <a:lnTo>
                    <a:pt x="4350686" y="466094"/>
                  </a:lnTo>
                  <a:lnTo>
                    <a:pt x="4310722" y="493039"/>
                  </a:lnTo>
                  <a:lnTo>
                    <a:pt x="4261782" y="502919"/>
                  </a:lnTo>
                  <a:lnTo>
                    <a:pt x="3421141" y="502919"/>
                  </a:lnTo>
                  <a:lnTo>
                    <a:pt x="3372201" y="512800"/>
                  </a:lnTo>
                  <a:lnTo>
                    <a:pt x="3332237" y="539745"/>
                  </a:lnTo>
                  <a:lnTo>
                    <a:pt x="3305292" y="579710"/>
                  </a:lnTo>
                  <a:lnTo>
                    <a:pt x="3295411" y="628649"/>
                  </a:lnTo>
                  <a:lnTo>
                    <a:pt x="3295411" y="862964"/>
                  </a:lnTo>
                  <a:lnTo>
                    <a:pt x="3285531" y="911904"/>
                  </a:lnTo>
                  <a:lnTo>
                    <a:pt x="3258586" y="951869"/>
                  </a:lnTo>
                  <a:lnTo>
                    <a:pt x="3218621" y="978814"/>
                  </a:lnTo>
                  <a:lnTo>
                    <a:pt x="3169681" y="988694"/>
                  </a:lnTo>
                  <a:lnTo>
                    <a:pt x="2803356" y="988694"/>
                  </a:lnTo>
                  <a:lnTo>
                    <a:pt x="2754416" y="998575"/>
                  </a:lnTo>
                  <a:lnTo>
                    <a:pt x="2714451" y="1025520"/>
                  </a:lnTo>
                  <a:lnTo>
                    <a:pt x="2687506" y="1065485"/>
                  </a:lnTo>
                  <a:lnTo>
                    <a:pt x="2677625" y="1114424"/>
                  </a:lnTo>
                  <a:lnTo>
                    <a:pt x="2677625" y="1886677"/>
                  </a:lnTo>
                  <a:lnTo>
                    <a:pt x="2673888" y="1910557"/>
                  </a:lnTo>
                  <a:lnTo>
                    <a:pt x="2663332" y="1931705"/>
                  </a:lnTo>
                  <a:lnTo>
                    <a:pt x="2646937" y="1948731"/>
                  </a:lnTo>
                  <a:lnTo>
                    <a:pt x="2604432" y="1971758"/>
                  </a:lnTo>
                  <a:lnTo>
                    <a:pt x="2588037" y="1988784"/>
                  </a:lnTo>
                  <a:lnTo>
                    <a:pt x="2577480" y="2009931"/>
                  </a:lnTo>
                  <a:lnTo>
                    <a:pt x="2573743" y="2033811"/>
                  </a:lnTo>
                  <a:lnTo>
                    <a:pt x="2573743" y="2303144"/>
                  </a:lnTo>
                  <a:lnTo>
                    <a:pt x="2583624" y="2352084"/>
                  </a:lnTo>
                  <a:lnTo>
                    <a:pt x="2610569" y="2392049"/>
                  </a:lnTo>
                  <a:lnTo>
                    <a:pt x="2650534" y="2418994"/>
                  </a:lnTo>
                  <a:lnTo>
                    <a:pt x="2699474" y="2428874"/>
                  </a:lnTo>
                  <a:lnTo>
                    <a:pt x="3034099" y="2428874"/>
                  </a:lnTo>
                  <a:lnTo>
                    <a:pt x="3083039" y="2438755"/>
                  </a:lnTo>
                  <a:lnTo>
                    <a:pt x="3123003" y="2465700"/>
                  </a:lnTo>
                  <a:lnTo>
                    <a:pt x="3149948" y="2505665"/>
                  </a:lnTo>
                  <a:lnTo>
                    <a:pt x="3159829" y="2554604"/>
                  </a:lnTo>
                  <a:lnTo>
                    <a:pt x="3159829" y="2806064"/>
                  </a:lnTo>
                  <a:lnTo>
                    <a:pt x="3149948" y="2855004"/>
                  </a:lnTo>
                  <a:lnTo>
                    <a:pt x="3123003" y="2894969"/>
                  </a:lnTo>
                  <a:lnTo>
                    <a:pt x="3083039" y="2921914"/>
                  </a:lnTo>
                  <a:lnTo>
                    <a:pt x="3034099" y="2931794"/>
                  </a:lnTo>
                  <a:lnTo>
                    <a:pt x="2664053" y="2931794"/>
                  </a:lnTo>
                  <a:lnTo>
                    <a:pt x="2615113" y="2941675"/>
                  </a:lnTo>
                  <a:lnTo>
                    <a:pt x="2575148" y="2968620"/>
                  </a:lnTo>
                  <a:lnTo>
                    <a:pt x="2548203" y="3008585"/>
                  </a:lnTo>
                  <a:lnTo>
                    <a:pt x="2538323" y="3057524"/>
                  </a:lnTo>
                  <a:lnTo>
                    <a:pt x="2538323" y="3274694"/>
                  </a:lnTo>
                  <a:lnTo>
                    <a:pt x="2548203" y="3323634"/>
                  </a:lnTo>
                  <a:lnTo>
                    <a:pt x="2575148" y="3363599"/>
                  </a:lnTo>
                  <a:lnTo>
                    <a:pt x="2615113" y="3390544"/>
                  </a:lnTo>
                  <a:lnTo>
                    <a:pt x="2664053" y="3400424"/>
                  </a:lnTo>
                  <a:lnTo>
                    <a:pt x="4725530" y="3400424"/>
                  </a:lnTo>
                  <a:lnTo>
                    <a:pt x="4774470" y="3410305"/>
                  </a:lnTo>
                  <a:lnTo>
                    <a:pt x="4814435" y="3437250"/>
                  </a:lnTo>
                  <a:lnTo>
                    <a:pt x="4841380" y="3477214"/>
                  </a:lnTo>
                  <a:lnTo>
                    <a:pt x="4851260" y="3526154"/>
                  </a:lnTo>
                  <a:lnTo>
                    <a:pt x="4851260" y="3777614"/>
                  </a:lnTo>
                  <a:lnTo>
                    <a:pt x="4841380" y="3826554"/>
                  </a:lnTo>
                  <a:lnTo>
                    <a:pt x="4814435" y="3866519"/>
                  </a:lnTo>
                  <a:lnTo>
                    <a:pt x="4774470" y="3893464"/>
                  </a:lnTo>
                  <a:lnTo>
                    <a:pt x="4725530" y="3903344"/>
                  </a:lnTo>
                  <a:lnTo>
                    <a:pt x="3002488" y="3903344"/>
                  </a:lnTo>
                  <a:lnTo>
                    <a:pt x="2953548" y="3913225"/>
                  </a:lnTo>
                  <a:lnTo>
                    <a:pt x="2913583" y="3940170"/>
                  </a:lnTo>
                  <a:lnTo>
                    <a:pt x="2886638" y="3980134"/>
                  </a:lnTo>
                  <a:lnTo>
                    <a:pt x="2876757" y="4029074"/>
                  </a:lnTo>
                  <a:lnTo>
                    <a:pt x="2876757" y="4246244"/>
                  </a:lnTo>
                  <a:lnTo>
                    <a:pt x="2886638" y="4295184"/>
                  </a:lnTo>
                  <a:lnTo>
                    <a:pt x="2913583" y="4335149"/>
                  </a:lnTo>
                  <a:lnTo>
                    <a:pt x="2953548" y="4362094"/>
                  </a:lnTo>
                  <a:lnTo>
                    <a:pt x="3002488" y="4371974"/>
                  </a:lnTo>
                  <a:lnTo>
                    <a:pt x="3299013" y="4371974"/>
                  </a:lnTo>
                  <a:lnTo>
                    <a:pt x="3347953" y="4381855"/>
                  </a:lnTo>
                  <a:lnTo>
                    <a:pt x="3387917" y="4408800"/>
                  </a:lnTo>
                  <a:lnTo>
                    <a:pt x="3414862" y="4448764"/>
                  </a:lnTo>
                  <a:lnTo>
                    <a:pt x="3424743" y="4497704"/>
                  </a:lnTo>
                  <a:lnTo>
                    <a:pt x="3424743" y="4732019"/>
                  </a:lnTo>
                  <a:lnTo>
                    <a:pt x="3434623" y="4780959"/>
                  </a:lnTo>
                  <a:lnTo>
                    <a:pt x="3461568" y="4820924"/>
                  </a:lnTo>
                  <a:lnTo>
                    <a:pt x="3501533" y="4847869"/>
                  </a:lnTo>
                  <a:lnTo>
                    <a:pt x="3550473" y="4857749"/>
                  </a:lnTo>
                  <a:lnTo>
                    <a:pt x="3571815" y="4857749"/>
                  </a:lnTo>
                  <a:lnTo>
                    <a:pt x="3596458" y="4860187"/>
                  </a:lnTo>
                  <a:lnTo>
                    <a:pt x="3641570" y="4878873"/>
                  </a:lnTo>
                  <a:lnTo>
                    <a:pt x="3676421" y="4913724"/>
                  </a:lnTo>
                  <a:lnTo>
                    <a:pt x="3695106" y="4958836"/>
                  </a:lnTo>
                  <a:lnTo>
                    <a:pt x="3697545" y="4983479"/>
                  </a:lnTo>
                  <a:lnTo>
                    <a:pt x="3697545" y="5234939"/>
                  </a:lnTo>
                  <a:lnTo>
                    <a:pt x="3687974" y="5283054"/>
                  </a:lnTo>
                  <a:lnTo>
                    <a:pt x="3660719" y="5323843"/>
                  </a:lnTo>
                  <a:lnTo>
                    <a:pt x="3619930" y="5351098"/>
                  </a:lnTo>
                  <a:lnTo>
                    <a:pt x="3596458" y="5358231"/>
                  </a:lnTo>
                  <a:lnTo>
                    <a:pt x="3571815" y="5360669"/>
                  </a:lnTo>
                  <a:close/>
                </a:path>
              </a:pathLst>
            </a:custGeom>
            <a:solidFill>
              <a:srgbClr val="F4F4F4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4536" y="3613531"/>
              <a:ext cx="85725" cy="8572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74536" y="4585081"/>
              <a:ext cx="85725" cy="8572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4536" y="5070856"/>
              <a:ext cx="85725" cy="857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3285610" y="1538330"/>
            <a:ext cx="4645660" cy="6159500"/>
          </a:xfrm>
          <a:prstGeom prst="rect">
            <a:avLst/>
          </a:prstGeom>
        </p:spPr>
        <p:txBody>
          <a:bodyPr vert="horz" wrap="square" lIns="0" tIns="229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3600" b="1" u="heavy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Tea</a:t>
            </a:r>
            <a:r>
              <a:rPr sz="3600" b="1" u="heavy" spc="-8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m</a:t>
            </a:r>
            <a:r>
              <a:rPr sz="3600" b="1" u="heavy" spc="-2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3600" b="1" u="heavy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Details</a:t>
            </a:r>
            <a:endParaRPr sz="3600">
              <a:latin typeface="Tahoma"/>
              <a:cs typeface="Tahoma"/>
            </a:endParaRPr>
          </a:p>
          <a:p>
            <a:pPr marL="12700" marR="468630">
              <a:lnSpc>
                <a:spcPct val="132800"/>
              </a:lnSpc>
              <a:spcBef>
                <a:spcPts val="195"/>
              </a:spcBef>
            </a:pPr>
            <a:r>
              <a:rPr sz="2400" b="1" spc="-14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400" b="1" spc="-85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400" b="1" spc="95" dirty="0">
                <a:solidFill>
                  <a:srgbClr val="171720"/>
                </a:solidFill>
                <a:latin typeface="Tahoma"/>
                <a:cs typeface="Tahoma"/>
              </a:rPr>
              <a:t>a</a:t>
            </a:r>
            <a:r>
              <a:rPr sz="2400" b="1" spc="75" dirty="0">
                <a:solidFill>
                  <a:srgbClr val="171720"/>
                </a:solidFill>
                <a:latin typeface="Tahoma"/>
                <a:cs typeface="Tahoma"/>
              </a:rPr>
              <a:t>m</a:t>
            </a:r>
            <a:r>
              <a:rPr sz="2400" b="1" spc="-250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400" b="1" spc="95" dirty="0">
                <a:solidFill>
                  <a:srgbClr val="171720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171720"/>
                </a:solidFill>
                <a:latin typeface="Tahoma"/>
                <a:cs typeface="Tahoma"/>
              </a:rPr>
              <a:t>m</a:t>
            </a:r>
            <a:r>
              <a:rPr sz="2400" b="1" spc="-85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171720"/>
                </a:solidFill>
                <a:latin typeface="Tahoma"/>
                <a:cs typeface="Tahoma"/>
              </a:rPr>
              <a:t>:</a:t>
            </a:r>
            <a:r>
              <a:rPr sz="2400" b="1" spc="-250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400" b="1" spc="-145" dirty="0">
                <a:solidFill>
                  <a:srgbClr val="737373"/>
                </a:solidFill>
                <a:latin typeface="Tahoma"/>
                <a:cs typeface="Tahoma"/>
              </a:rPr>
              <a:t>T</a:t>
            </a:r>
            <a:r>
              <a:rPr sz="2400" b="1" spc="-85" dirty="0">
                <a:solidFill>
                  <a:srgbClr val="737373"/>
                </a:solidFill>
                <a:latin typeface="Tahoma"/>
                <a:cs typeface="Tahoma"/>
              </a:rPr>
              <a:t>e</a:t>
            </a:r>
            <a:r>
              <a:rPr sz="2400" b="1" spc="95" dirty="0">
                <a:solidFill>
                  <a:srgbClr val="737373"/>
                </a:solidFill>
                <a:latin typeface="Tahoma"/>
                <a:cs typeface="Tahoma"/>
              </a:rPr>
              <a:t>a</a:t>
            </a:r>
            <a:r>
              <a:rPr sz="2400" b="1" spc="75" dirty="0">
                <a:solidFill>
                  <a:srgbClr val="737373"/>
                </a:solidFill>
                <a:latin typeface="Tahoma"/>
                <a:cs typeface="Tahoma"/>
              </a:rPr>
              <a:t>m</a:t>
            </a:r>
            <a:r>
              <a:rPr sz="2400" b="1" spc="-250" dirty="0">
                <a:solidFill>
                  <a:srgbClr val="737373"/>
                </a:solidFill>
                <a:latin typeface="Tahoma"/>
                <a:cs typeface="Tahoma"/>
              </a:rPr>
              <a:t> </a:t>
            </a:r>
            <a:r>
              <a:rPr sz="2400" b="1" spc="-125" dirty="0">
                <a:solidFill>
                  <a:srgbClr val="737373"/>
                </a:solidFill>
                <a:latin typeface="Tahoma"/>
                <a:cs typeface="Tahoma"/>
              </a:rPr>
              <a:t>L</a:t>
            </a:r>
            <a:r>
              <a:rPr sz="2400" b="1" spc="-85" dirty="0">
                <a:solidFill>
                  <a:srgbClr val="737373"/>
                </a:solidFill>
                <a:latin typeface="Tahoma"/>
                <a:cs typeface="Tahoma"/>
              </a:rPr>
              <a:t>e</a:t>
            </a:r>
            <a:r>
              <a:rPr sz="2400" b="1" spc="95" dirty="0">
                <a:solidFill>
                  <a:srgbClr val="737373"/>
                </a:solidFill>
                <a:latin typeface="Tahoma"/>
                <a:cs typeface="Tahoma"/>
              </a:rPr>
              <a:t>a</a:t>
            </a:r>
            <a:r>
              <a:rPr sz="2400" b="1" spc="45" dirty="0">
                <a:solidFill>
                  <a:srgbClr val="737373"/>
                </a:solidFill>
                <a:latin typeface="Tahoma"/>
                <a:cs typeface="Tahoma"/>
              </a:rPr>
              <a:t>r</a:t>
            </a:r>
            <a:r>
              <a:rPr sz="2400" b="1" spc="-55" dirty="0">
                <a:solidFill>
                  <a:srgbClr val="737373"/>
                </a:solidFill>
                <a:latin typeface="Tahoma"/>
                <a:cs typeface="Tahoma"/>
              </a:rPr>
              <a:t>n</a:t>
            </a:r>
            <a:r>
              <a:rPr sz="2400" b="1" spc="-85" dirty="0">
                <a:solidFill>
                  <a:srgbClr val="737373"/>
                </a:solidFill>
                <a:latin typeface="Tahoma"/>
                <a:cs typeface="Tahoma"/>
              </a:rPr>
              <a:t>e</a:t>
            </a:r>
            <a:r>
              <a:rPr sz="2400" b="1" spc="45" dirty="0">
                <a:solidFill>
                  <a:srgbClr val="737373"/>
                </a:solidFill>
                <a:latin typeface="Tahoma"/>
                <a:cs typeface="Tahoma"/>
              </a:rPr>
              <a:t>r</a:t>
            </a:r>
            <a:r>
              <a:rPr sz="2400" b="1" spc="-40" dirty="0">
                <a:solidFill>
                  <a:srgbClr val="737373"/>
                </a:solidFill>
                <a:latin typeface="Tahoma"/>
                <a:cs typeface="Tahoma"/>
              </a:rPr>
              <a:t>s  </a:t>
            </a:r>
            <a:r>
              <a:rPr sz="2400" b="1" spc="-145" dirty="0">
                <a:latin typeface="Tahoma"/>
                <a:cs typeface="Tahoma"/>
              </a:rPr>
              <a:t>T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95" dirty="0">
                <a:latin typeface="Tahoma"/>
                <a:cs typeface="Tahoma"/>
              </a:rPr>
              <a:t>a</a:t>
            </a:r>
            <a:r>
              <a:rPr sz="2400" b="1" spc="75" dirty="0">
                <a:latin typeface="Tahoma"/>
                <a:cs typeface="Tahoma"/>
              </a:rPr>
              <a:t>m</a:t>
            </a:r>
            <a:r>
              <a:rPr sz="2400" b="1" spc="-250" dirty="0">
                <a:latin typeface="Tahoma"/>
                <a:cs typeface="Tahoma"/>
              </a:rPr>
              <a:t> </a:t>
            </a:r>
            <a:r>
              <a:rPr sz="2400" b="1" spc="-125" dirty="0">
                <a:latin typeface="Tahoma"/>
                <a:cs typeface="Tahoma"/>
              </a:rPr>
              <a:t>L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95" dirty="0">
                <a:latin typeface="Tahoma"/>
                <a:cs typeface="Tahoma"/>
              </a:rPr>
              <a:t>a</a:t>
            </a:r>
            <a:r>
              <a:rPr sz="2400" b="1" spc="20" dirty="0">
                <a:latin typeface="Tahoma"/>
                <a:cs typeface="Tahoma"/>
              </a:rPr>
              <a:t>d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150" dirty="0">
                <a:latin typeface="Tahoma"/>
                <a:cs typeface="Tahoma"/>
              </a:rPr>
              <a:t>r</a:t>
            </a:r>
            <a:r>
              <a:rPr sz="2400" b="1" spc="-250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N</a:t>
            </a:r>
            <a:r>
              <a:rPr sz="2400" b="1" spc="95" dirty="0">
                <a:latin typeface="Tahoma"/>
                <a:cs typeface="Tahoma"/>
              </a:rPr>
              <a:t>a</a:t>
            </a:r>
            <a:r>
              <a:rPr sz="2400" b="1" spc="-30" dirty="0">
                <a:latin typeface="Tahoma"/>
                <a:cs typeface="Tahoma"/>
              </a:rPr>
              <a:t>m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-35" dirty="0"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 marR="2249170" indent="517525" algn="r">
              <a:lnSpc>
                <a:spcPct val="132800"/>
              </a:lnSpc>
            </a:pPr>
            <a:r>
              <a:rPr sz="2400" b="1" spc="155" dirty="0">
                <a:solidFill>
                  <a:srgbClr val="535353"/>
                </a:solidFill>
                <a:latin typeface="Tahoma"/>
                <a:cs typeface="Tahoma"/>
              </a:rPr>
              <a:t>V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160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400" b="1" spc="50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110" dirty="0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120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400" b="1" spc="45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spc="130" dirty="0">
                <a:solidFill>
                  <a:srgbClr val="535353"/>
                </a:solidFill>
                <a:latin typeface="Tahoma"/>
                <a:cs typeface="Tahoma"/>
              </a:rPr>
              <a:t>a  </a:t>
            </a:r>
            <a:r>
              <a:rPr sz="2400" b="1" spc="-145" dirty="0">
                <a:latin typeface="Tahoma"/>
                <a:cs typeface="Tahoma"/>
              </a:rPr>
              <a:t>T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95" dirty="0">
                <a:latin typeface="Tahoma"/>
                <a:cs typeface="Tahoma"/>
              </a:rPr>
              <a:t>a</a:t>
            </a:r>
            <a:r>
              <a:rPr sz="2400" b="1" spc="75" dirty="0">
                <a:latin typeface="Tahoma"/>
                <a:cs typeface="Tahoma"/>
              </a:rPr>
              <a:t>m</a:t>
            </a:r>
            <a:r>
              <a:rPr sz="2400" b="1" spc="-25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M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-30" dirty="0">
                <a:latin typeface="Tahoma"/>
                <a:cs typeface="Tahoma"/>
              </a:rPr>
              <a:t>m</a:t>
            </a:r>
            <a:r>
              <a:rPr sz="2400" b="1" spc="15" dirty="0">
                <a:latin typeface="Tahoma"/>
                <a:cs typeface="Tahoma"/>
              </a:rPr>
              <a:t>b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45" dirty="0">
                <a:latin typeface="Tahoma"/>
                <a:cs typeface="Tahoma"/>
              </a:rPr>
              <a:t>r</a:t>
            </a:r>
            <a:r>
              <a:rPr sz="2400" b="1" spc="-160" dirty="0">
                <a:latin typeface="Tahoma"/>
                <a:cs typeface="Tahoma"/>
              </a:rPr>
              <a:t>s</a:t>
            </a:r>
            <a:r>
              <a:rPr sz="2400" b="1" spc="-30" dirty="0">
                <a:latin typeface="Tahoma"/>
                <a:cs typeface="Tahoma"/>
              </a:rPr>
              <a:t>:  </a:t>
            </a:r>
            <a:r>
              <a:rPr sz="24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gg</a:t>
            </a:r>
            <a:r>
              <a:rPr sz="2400" b="1" spc="200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12700" marR="1696085" indent="517525">
              <a:lnSpc>
                <a:spcPct val="132800"/>
              </a:lnSpc>
            </a:pPr>
            <a:r>
              <a:rPr sz="24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50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10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7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30" dirty="0">
                <a:solidFill>
                  <a:srgbClr val="535353"/>
                </a:solidFill>
                <a:latin typeface="Tahoma"/>
                <a:cs typeface="Tahoma"/>
              </a:rPr>
              <a:t>n  </a:t>
            </a:r>
            <a:r>
              <a:rPr sz="2400" b="1" spc="-530" dirty="0">
                <a:solidFill>
                  <a:srgbClr val="171720"/>
                </a:solidFill>
                <a:latin typeface="Tahoma"/>
                <a:cs typeface="Tahoma"/>
              </a:rPr>
              <a:t>I</a:t>
            </a:r>
            <a:r>
              <a:rPr sz="2400" b="1" spc="-5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400" b="1" spc="-160" dirty="0">
                <a:solidFill>
                  <a:srgbClr val="171720"/>
                </a:solidFill>
                <a:latin typeface="Tahoma"/>
                <a:cs typeface="Tahoma"/>
              </a:rPr>
              <a:t>s</a:t>
            </a:r>
            <a:r>
              <a:rPr sz="2400" b="1" spc="-15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400" b="1" spc="-105" dirty="0">
                <a:solidFill>
                  <a:srgbClr val="171720"/>
                </a:solidFill>
                <a:latin typeface="Tahoma"/>
                <a:cs typeface="Tahoma"/>
              </a:rPr>
              <a:t>i</a:t>
            </a:r>
            <a:r>
              <a:rPr sz="2400" b="1" spc="-15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400" b="1" spc="-70" dirty="0">
                <a:solidFill>
                  <a:srgbClr val="171720"/>
                </a:solidFill>
                <a:latin typeface="Tahoma"/>
                <a:cs typeface="Tahoma"/>
              </a:rPr>
              <a:t>u</a:t>
            </a:r>
            <a:r>
              <a:rPr sz="2400" b="1" spc="-155" dirty="0">
                <a:solidFill>
                  <a:srgbClr val="171720"/>
                </a:solidFill>
                <a:latin typeface="Tahoma"/>
                <a:cs typeface="Tahoma"/>
              </a:rPr>
              <a:t>t</a:t>
            </a:r>
            <a:r>
              <a:rPr sz="2400" b="1" spc="20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400" b="1" spc="-250" dirty="0">
                <a:solidFill>
                  <a:srgbClr val="171720"/>
                </a:solidFill>
                <a:latin typeface="Tahoma"/>
                <a:cs typeface="Tahoma"/>
              </a:rPr>
              <a:t> </a:t>
            </a:r>
            <a:r>
              <a:rPr sz="2400" b="1" spc="25" dirty="0">
                <a:solidFill>
                  <a:srgbClr val="171720"/>
                </a:solidFill>
                <a:latin typeface="Tahoma"/>
                <a:cs typeface="Tahoma"/>
              </a:rPr>
              <a:t>N</a:t>
            </a:r>
            <a:r>
              <a:rPr sz="2400" b="1" spc="95" dirty="0">
                <a:solidFill>
                  <a:srgbClr val="171720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171720"/>
                </a:solidFill>
                <a:latin typeface="Tahoma"/>
                <a:cs typeface="Tahoma"/>
              </a:rPr>
              <a:t>m</a:t>
            </a:r>
            <a:r>
              <a:rPr sz="2400" b="1" spc="-85" dirty="0">
                <a:solidFill>
                  <a:srgbClr val="171720"/>
                </a:solidFill>
                <a:latin typeface="Tahoma"/>
                <a:cs typeface="Tahoma"/>
              </a:rPr>
              <a:t>e</a:t>
            </a:r>
            <a:r>
              <a:rPr sz="2400" b="1" spc="-35" dirty="0">
                <a:solidFill>
                  <a:srgbClr val="171720"/>
                </a:solidFill>
                <a:latin typeface="Tahoma"/>
                <a:cs typeface="Tahoma"/>
              </a:rPr>
              <a:t>: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32800"/>
              </a:lnSpc>
            </a:pPr>
            <a:r>
              <a:rPr sz="2400" b="1" spc="-185" dirty="0">
                <a:solidFill>
                  <a:srgbClr val="535353"/>
                </a:solidFill>
                <a:latin typeface="Tahoma"/>
                <a:cs typeface="Tahoma"/>
              </a:rPr>
              <a:t>J</a:t>
            </a:r>
            <a:r>
              <a:rPr sz="2400" b="1" spc="-530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400" b="1" spc="90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19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ee</a:t>
            </a:r>
            <a:r>
              <a:rPr sz="2400" b="1" spc="45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125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g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30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40" dirty="0">
                <a:solidFill>
                  <a:srgbClr val="535353"/>
                </a:solidFill>
                <a:latin typeface="Tahoma"/>
                <a:cs typeface="Tahoma"/>
              </a:rPr>
              <a:t>t  </a:t>
            </a:r>
            <a:r>
              <a:rPr sz="2400" b="1" spc="-14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195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hn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-195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15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100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30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400" b="1" spc="-70" dirty="0">
                <a:solidFill>
                  <a:srgbClr val="535353"/>
                </a:solidFill>
                <a:latin typeface="Tahoma"/>
                <a:cs typeface="Tahoma"/>
              </a:rPr>
              <a:t>u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endParaRPr sz="2400">
              <a:latin typeface="Tahoma"/>
              <a:cs typeface="Tahoma"/>
            </a:endParaRPr>
          </a:p>
          <a:p>
            <a:pPr marL="12700" marR="1158240">
              <a:lnSpc>
                <a:spcPct val="132800"/>
              </a:lnSpc>
            </a:pPr>
            <a:r>
              <a:rPr sz="2400" b="1" spc="-145" dirty="0">
                <a:latin typeface="Tahoma"/>
                <a:cs typeface="Tahoma"/>
              </a:rPr>
              <a:t>T</a:t>
            </a:r>
            <a:r>
              <a:rPr sz="2400" b="1" spc="-105" dirty="0">
                <a:latin typeface="Tahoma"/>
                <a:cs typeface="Tahoma"/>
              </a:rPr>
              <a:t>i</a:t>
            </a:r>
            <a:r>
              <a:rPr sz="2400" b="1" spc="-155" dirty="0">
                <a:latin typeface="Tahoma"/>
                <a:cs typeface="Tahoma"/>
              </a:rPr>
              <a:t>t</a:t>
            </a:r>
            <a:r>
              <a:rPr sz="2400" b="1" spc="-120" dirty="0">
                <a:latin typeface="Tahoma"/>
                <a:cs typeface="Tahoma"/>
              </a:rPr>
              <a:t>l</a:t>
            </a:r>
            <a:r>
              <a:rPr sz="2400" b="1" spc="-85" dirty="0">
                <a:latin typeface="Tahoma"/>
                <a:cs typeface="Tahoma"/>
              </a:rPr>
              <a:t>e</a:t>
            </a:r>
            <a:r>
              <a:rPr sz="2400" b="1" spc="-35" dirty="0">
                <a:latin typeface="Tahoma"/>
                <a:cs typeface="Tahoma"/>
              </a:rPr>
              <a:t>:</a:t>
            </a:r>
            <a:r>
              <a:rPr sz="2400" b="1" spc="-250" dirty="0">
                <a:latin typeface="Tahoma"/>
                <a:cs typeface="Tahoma"/>
              </a:rPr>
              <a:t> </a:t>
            </a:r>
            <a:r>
              <a:rPr sz="2400" b="1" spc="-155" dirty="0">
                <a:solidFill>
                  <a:srgbClr val="535353"/>
                </a:solidFill>
                <a:latin typeface="Tahoma"/>
                <a:cs typeface="Tahoma"/>
              </a:rPr>
              <a:t>B</a:t>
            </a:r>
            <a:r>
              <a:rPr sz="2400" b="1" spc="45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5" dirty="0">
                <a:solidFill>
                  <a:srgbClr val="535353"/>
                </a:solidFill>
                <a:latin typeface="Tahoma"/>
                <a:cs typeface="Tahoma"/>
              </a:rPr>
              <a:t>k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15" dirty="0">
                <a:solidFill>
                  <a:srgbClr val="535353"/>
                </a:solidFill>
                <a:latin typeface="Tahoma"/>
                <a:cs typeface="Tahoma"/>
              </a:rPr>
              <a:t>S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h</a:t>
            </a:r>
            <a:r>
              <a:rPr sz="2400" b="1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80" dirty="0">
                <a:solidFill>
                  <a:srgbClr val="535353"/>
                </a:solidFill>
                <a:latin typeface="Tahoma"/>
                <a:cs typeface="Tahoma"/>
              </a:rPr>
              <a:t>d  </a:t>
            </a:r>
            <a:r>
              <a:rPr sz="2400" b="1" spc="-130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400" b="1" spc="-120" dirty="0">
                <a:solidFill>
                  <a:srgbClr val="535353"/>
                </a:solidFill>
                <a:latin typeface="Tahoma"/>
                <a:cs typeface="Tahoma"/>
              </a:rPr>
              <a:t>l</a:t>
            </a:r>
            <a:r>
              <a:rPr sz="2400" b="1" spc="95" dirty="0">
                <a:solidFill>
                  <a:srgbClr val="535353"/>
                </a:solidFill>
                <a:latin typeface="Tahoma"/>
                <a:cs typeface="Tahoma"/>
              </a:rPr>
              <a:t>a</a:t>
            </a:r>
            <a:r>
              <a:rPr sz="2400" b="1" spc="-195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30" dirty="0">
                <a:solidFill>
                  <a:srgbClr val="535353"/>
                </a:solidFill>
                <a:latin typeface="Tahoma"/>
                <a:cs typeface="Tahoma"/>
              </a:rPr>
              <a:t>m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-55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r>
              <a:rPr sz="2400" b="1" spc="-50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400" b="1" spc="-2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P</a:t>
            </a:r>
            <a:r>
              <a:rPr sz="2400" b="1" spc="45" dirty="0">
                <a:solidFill>
                  <a:srgbClr val="535353"/>
                </a:solidFill>
                <a:latin typeface="Tahoma"/>
                <a:cs typeface="Tahoma"/>
              </a:rPr>
              <a:t>r</a:t>
            </a:r>
            <a:r>
              <a:rPr sz="2400" b="1" spc="-85" dirty="0">
                <a:solidFill>
                  <a:srgbClr val="535353"/>
                </a:solidFill>
                <a:latin typeface="Tahoma"/>
                <a:cs typeface="Tahoma"/>
              </a:rPr>
              <a:t>e</a:t>
            </a:r>
            <a:r>
              <a:rPr sz="2400" b="1" spc="20" dirty="0">
                <a:solidFill>
                  <a:srgbClr val="535353"/>
                </a:solidFill>
                <a:latin typeface="Tahoma"/>
                <a:cs typeface="Tahoma"/>
              </a:rPr>
              <a:t>d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spc="-195" dirty="0">
                <a:solidFill>
                  <a:srgbClr val="535353"/>
                </a:solidFill>
                <a:latin typeface="Tahoma"/>
                <a:cs typeface="Tahoma"/>
              </a:rPr>
              <a:t>c</a:t>
            </a:r>
            <a:r>
              <a:rPr sz="2400" b="1" spc="-155" dirty="0">
                <a:solidFill>
                  <a:srgbClr val="535353"/>
                </a:solidFill>
                <a:latin typeface="Tahoma"/>
                <a:cs typeface="Tahoma"/>
              </a:rPr>
              <a:t>t</a:t>
            </a:r>
            <a:r>
              <a:rPr sz="2400" b="1" spc="-105" dirty="0">
                <a:solidFill>
                  <a:srgbClr val="535353"/>
                </a:solidFill>
                <a:latin typeface="Tahoma"/>
                <a:cs typeface="Tahoma"/>
              </a:rPr>
              <a:t>i</a:t>
            </a:r>
            <a:r>
              <a:rPr sz="2400" b="1" dirty="0">
                <a:solidFill>
                  <a:srgbClr val="535353"/>
                </a:solidFill>
                <a:latin typeface="Tahoma"/>
                <a:cs typeface="Tahoma"/>
              </a:rPr>
              <a:t>o</a:t>
            </a:r>
            <a:r>
              <a:rPr sz="2400" b="1" spc="50" dirty="0">
                <a:solidFill>
                  <a:srgbClr val="535353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73550" y="0"/>
            <a:ext cx="1314449" cy="13144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415</Words>
  <Application>Microsoft Office PowerPoint</Application>
  <PresentationFormat>Custom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Tahoma</vt:lpstr>
      <vt:lpstr>Office Theme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Summary</dc:title>
  <dc:creator>Ronit Bagga</dc:creator>
  <cp:keywords>DAGT7mB18Ss,BAEGKee23Ok</cp:keywords>
  <cp:lastModifiedBy>ronbagga9873@outlook.com</cp:lastModifiedBy>
  <cp:revision>1</cp:revision>
  <dcterms:created xsi:type="dcterms:W3CDTF">2024-10-19T15:10:28Z</dcterms:created>
  <dcterms:modified xsi:type="dcterms:W3CDTF">2024-10-19T15:11:32Z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2024-10-19T00:00:00Z</vt:filetime>
  </property>
</Properties>
</file>