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A6D6FB-026D-0A4E-D29E-26CC790C6AB7}" name="Tom" initials="T" userId="T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5"/>
  </p:normalViewPr>
  <p:slideViewPr>
    <p:cSldViewPr>
      <p:cViewPr>
        <p:scale>
          <a:sx n="33" d="100"/>
          <a:sy n="33" d="100"/>
        </p:scale>
        <p:origin x="2340" y="-552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176D87-2C0B-4421-8E24-25FE8A133E75}" authorId="{73A6D6FB-026D-0A4E-D29E-26CC790C6AB7}" created="2022-05-11T08:57:47.1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00000000-0000-0000-0000-000000000000}"/>
    </ac:deMkLst>
    <p188:txBody>
      <a:bodyPr/>
      <a:lstStyle/>
      <a:p>
        <a:r>
          <a:rPr lang="en-US"/>
          <a:t>tagline - Short teaser describing main advantage or function of your project. SHORT - UP TO 6 WORDS MAX. For example - "delivers the drink right to you!" , "learn programming basics without a computer" , "control your air conditioner remotely" , etc.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4A4B3D-1B35-76F7-CCA3-42A545072362}"/>
              </a:ext>
            </a:extLst>
          </p:cNvPr>
          <p:cNvSpPr txBox="1"/>
          <p:nvPr userDrawn="1"/>
        </p:nvSpPr>
        <p:spPr>
          <a:xfrm>
            <a:off x="1577928" y="32908448"/>
            <a:ext cx="10117630" cy="858471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5400" b="1" spc="27" dirty="0">
                <a:solidFill>
                  <a:srgbClr val="231F20"/>
                </a:solidFill>
                <a:latin typeface="+mn-lt"/>
                <a:cs typeface="Arial"/>
              </a:rPr>
              <a:t>A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Project in Internet of Things</a:t>
            </a:r>
            <a:r>
              <a:rPr lang="en-US" sz="5400" b="1" spc="224" dirty="0">
                <a:solidFill>
                  <a:srgbClr val="231F20"/>
                </a:solidFill>
                <a:latin typeface="+mn-lt"/>
                <a:cs typeface="Arial"/>
              </a:rPr>
              <a:t>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(IoT)</a:t>
            </a:r>
            <a:endParaRPr lang="en-US" sz="5400" dirty="0">
              <a:latin typeface="+mn-lt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A8A6ED2-4843-4E41-54B7-A58DF59C3026}"/>
              </a:ext>
            </a:extLst>
          </p:cNvPr>
          <p:cNvSpPr/>
          <p:nvPr userDrawn="1"/>
        </p:nvSpPr>
        <p:spPr>
          <a:xfrm>
            <a:off x="18705992" y="33810981"/>
            <a:ext cx="2227474" cy="79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50E3996-4561-DA06-6C98-1E7B0E8792C3}"/>
              </a:ext>
            </a:extLst>
          </p:cNvPr>
          <p:cNvSpPr/>
          <p:nvPr userDrawn="1"/>
        </p:nvSpPr>
        <p:spPr>
          <a:xfrm>
            <a:off x="21206574" y="33810982"/>
            <a:ext cx="1351366" cy="794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 userDrawn="1"/>
        </p:nvSpPr>
        <p:spPr>
          <a:xfrm>
            <a:off x="1598687" y="7901164"/>
            <a:ext cx="20960649" cy="7511519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 userDrawn="1"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1650732" y="6623823"/>
            <a:ext cx="20907208" cy="1020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29" b="1" dirty="0"/>
              <a:t>Let the robot paint for you!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1BD72-8484-4C14-BAD8-21223AF849C5}"/>
              </a:ext>
            </a:extLst>
          </p:cNvPr>
          <p:cNvSpPr txBox="1"/>
          <p:nvPr/>
        </p:nvSpPr>
        <p:spPr>
          <a:xfrm>
            <a:off x="1860627" y="14204658"/>
            <a:ext cx="20907208" cy="112261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29" dirty="0"/>
              <a:t>photos and graphics – </a:t>
            </a:r>
          </a:p>
          <a:p>
            <a:r>
              <a:rPr lang="en-US" sz="6029" dirty="0"/>
              <a:t>Up to 6 images , with description for each image </a:t>
            </a:r>
            <a:r>
              <a:rPr lang="en-US" sz="3600" dirty="0"/>
              <a:t>in #36 font (minimum)</a:t>
            </a:r>
          </a:p>
          <a:p>
            <a:endParaRPr lang="en-US" sz="6029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29" dirty="0"/>
              <a:t>System diagram/s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29" dirty="0"/>
              <a:t>App or GUI screenshot/s (real or diagram)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29" dirty="0"/>
              <a:t>Prototype photo/s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29" dirty="0"/>
              <a:t>Process diagram or other relevant diagram (</a:t>
            </a:r>
            <a:r>
              <a:rPr lang="en-US" sz="6029" u="sng" dirty="0"/>
              <a:t>optional</a:t>
            </a:r>
            <a:r>
              <a:rPr lang="en-US" sz="6029" dirty="0"/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29" b="1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29" b="1" dirty="0"/>
          </a:p>
          <a:p>
            <a:endParaRPr lang="en-US" sz="6029" b="1" dirty="0"/>
          </a:p>
          <a:p>
            <a:endParaRPr lang="en-US" sz="6029" b="1" dirty="0"/>
          </a:p>
          <a:p>
            <a:pPr algn="ctr"/>
            <a:endParaRPr lang="he-IL" sz="6029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6ED59-B972-E37D-FBA1-B929A65C6839}"/>
              </a:ext>
            </a:extLst>
          </p:cNvPr>
          <p:cNvSpPr txBox="1"/>
          <p:nvPr/>
        </p:nvSpPr>
        <p:spPr>
          <a:xfrm>
            <a:off x="1650732" y="4974697"/>
            <a:ext cx="2090720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/>
              <a:t>PaintBot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753C5-CA27-6A40-1A81-EFC7EDC5206B}"/>
              </a:ext>
            </a:extLst>
          </p:cNvPr>
          <p:cNvSpPr txBox="1"/>
          <p:nvPr/>
        </p:nvSpPr>
        <p:spPr>
          <a:xfrm>
            <a:off x="1650732" y="7969661"/>
            <a:ext cx="20907208" cy="5909310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Our robot receives a draw from our app and uses water-colors to draw it on paper.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Using Flutter, we built a cross-platform, easy to use app in which the user can select colors and draw a painting.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painting is sent through the cloud (</a:t>
            </a:r>
            <a:r>
              <a:rPr lang="en-US" sz="5400" dirty="0" err="1"/>
              <a:t>FireBase</a:t>
            </a:r>
            <a:r>
              <a:rPr lang="en-US" sz="5400" dirty="0"/>
              <a:t>) and downloaded by the robot, which moves three motors attached to a brush, strap and metal bars, and paints the user draw.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BEA4A-D189-603E-B4E9-234CD8DEF8FF}"/>
              </a:ext>
            </a:extLst>
          </p:cNvPr>
          <p:cNvSpPr txBox="1"/>
          <p:nvPr/>
        </p:nvSpPr>
        <p:spPr>
          <a:xfrm>
            <a:off x="1440837" y="31252319"/>
            <a:ext cx="2132699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 err="1"/>
              <a:t>Eyal</a:t>
            </a:r>
            <a:r>
              <a:rPr lang="en-US" sz="4800" b="1" dirty="0"/>
              <a:t> </a:t>
            </a:r>
            <a:r>
              <a:rPr lang="en-US" sz="4800" b="1" dirty="0" err="1"/>
              <a:t>Attiya</a:t>
            </a:r>
            <a:r>
              <a:rPr lang="en-US" sz="4800" b="1" dirty="0"/>
              <a:t>, Ron </a:t>
            </a:r>
            <a:r>
              <a:rPr lang="en-US" sz="4800" b="1" dirty="0" err="1"/>
              <a:t>Dahan</a:t>
            </a:r>
            <a:r>
              <a:rPr lang="en-US" sz="4800" b="1" dirty="0"/>
              <a:t>, Renen Kantor</a:t>
            </a:r>
          </a:p>
          <a:p>
            <a:pPr algn="ctr"/>
            <a:r>
              <a:rPr lang="en-US" sz="4800" b="1" dirty="0"/>
              <a:t>Instructors -  Tom </a:t>
            </a:r>
            <a:r>
              <a:rPr lang="en-US" sz="4800" b="1" dirty="0" err="1"/>
              <a:t>Sofer</a:t>
            </a:r>
            <a:r>
              <a:rPr lang="en-US" sz="4800" b="1" dirty="0"/>
              <a:t>, </a:t>
            </a:r>
            <a:r>
              <a:rPr lang="en-US" sz="4800" b="1" dirty="0" err="1"/>
              <a:t>Harel</a:t>
            </a:r>
            <a:r>
              <a:rPr lang="en-US" sz="4800" b="1" dirty="0"/>
              <a:t> </a:t>
            </a:r>
            <a:r>
              <a:rPr lang="en-US" sz="4800" b="1" dirty="0" err="1"/>
              <a:t>Vaknin</a:t>
            </a:r>
            <a:endParaRPr lang="en-US" sz="4800" b="1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149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Renen Kantor</cp:lastModifiedBy>
  <cp:revision>23</cp:revision>
  <dcterms:created xsi:type="dcterms:W3CDTF">2018-01-05T12:02:54Z</dcterms:created>
  <dcterms:modified xsi:type="dcterms:W3CDTF">2022-06-01T12:51:35Z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