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omments/modernComment_100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4120475" cy="34920238"/>
  <p:notesSz cx="14071600" cy="20104100"/>
  <p:defaultTextStyle>
    <a:defPPr>
      <a:defRPr lang="he-IL"/>
    </a:defPPr>
    <a:lvl1pPr marL="0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1pPr>
    <a:lvl2pPr marL="789738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2pPr>
    <a:lvl3pPr marL="1579475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3pPr>
    <a:lvl4pPr marL="2369213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4pPr>
    <a:lvl5pPr marL="3158951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5pPr>
    <a:lvl6pPr marL="3948689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6pPr>
    <a:lvl7pPr marL="4738427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7pPr>
    <a:lvl8pPr marL="5528164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8pPr>
    <a:lvl9pPr marL="6317902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2" userDrawn="1">
          <p15:clr>
            <a:srgbClr val="A4A3A4"/>
          </p15:clr>
        </p15:guide>
        <p15:guide id="2" pos="370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A6D6FB-026D-0A4E-D29E-26CC790C6AB7}" name="Tom" initials="T" userId="Tom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75"/>
  </p:normalViewPr>
  <p:slideViewPr>
    <p:cSldViewPr>
      <p:cViewPr>
        <p:scale>
          <a:sx n="60" d="100"/>
          <a:sy n="60" d="100"/>
        </p:scale>
        <p:origin x="282" y="-6108"/>
      </p:cViewPr>
      <p:guideLst>
        <p:guide orient="horz" pos="5002"/>
        <p:guide pos="37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F176D87-2C0B-4421-8E24-25FE8A133E75}" authorId="{73A6D6FB-026D-0A4E-D29E-26CC790C6AB7}" created="2022-05-11T08:57:47.10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5" creationId="{00000000-0000-0000-0000-000000000000}"/>
    </ac:deMkLst>
    <p188:txBody>
      <a:bodyPr/>
      <a:lstStyle/>
      <a:p>
        <a:r>
          <a:rPr lang="en-US"/>
          <a:t>tagline - Short teaser describing main advantage or function of your project. SHORT - UP TO 6 WORDS MAX. For example - "delivers the drink right to you!" , "learn programming basics without a computer" , "control your air conditioner remotely" , etc.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04A4B3D-1B35-76F7-CCA3-42A545072362}"/>
              </a:ext>
            </a:extLst>
          </p:cNvPr>
          <p:cNvSpPr txBox="1"/>
          <p:nvPr userDrawn="1"/>
        </p:nvSpPr>
        <p:spPr>
          <a:xfrm>
            <a:off x="1577928" y="32908448"/>
            <a:ext cx="10117630" cy="858471"/>
          </a:xfrm>
          <a:prstGeom prst="rect">
            <a:avLst/>
          </a:prstGeom>
        </p:spPr>
        <p:txBody>
          <a:bodyPr vert="horz" wrap="square" lIns="0" tIns="27209" rIns="0" bIns="0" rtlCol="0">
            <a:spAutoFit/>
          </a:bodyPr>
          <a:lstStyle/>
          <a:p>
            <a:pPr marL="22742">
              <a:spcBef>
                <a:spcPts val="224"/>
              </a:spcBef>
            </a:pPr>
            <a:r>
              <a:rPr lang="en-US" sz="5400" b="1" spc="27" dirty="0">
                <a:solidFill>
                  <a:srgbClr val="231F20"/>
                </a:solidFill>
                <a:latin typeface="+mn-lt"/>
                <a:cs typeface="Arial"/>
              </a:rPr>
              <a:t>A </a:t>
            </a:r>
            <a:r>
              <a:rPr lang="en-US" sz="5400" b="1" spc="18" dirty="0">
                <a:solidFill>
                  <a:srgbClr val="231F20"/>
                </a:solidFill>
                <a:latin typeface="+mn-lt"/>
                <a:cs typeface="Arial"/>
              </a:rPr>
              <a:t>Project in Internet of Things</a:t>
            </a:r>
            <a:r>
              <a:rPr lang="en-US" sz="5400" b="1" spc="224" dirty="0">
                <a:solidFill>
                  <a:srgbClr val="231F20"/>
                </a:solidFill>
                <a:latin typeface="+mn-lt"/>
                <a:cs typeface="Arial"/>
              </a:rPr>
              <a:t> </a:t>
            </a:r>
            <a:r>
              <a:rPr lang="en-US" sz="5400" b="1" spc="18" dirty="0">
                <a:solidFill>
                  <a:srgbClr val="231F20"/>
                </a:solidFill>
                <a:latin typeface="+mn-lt"/>
                <a:cs typeface="Arial"/>
              </a:rPr>
              <a:t>(IoT)</a:t>
            </a:r>
            <a:endParaRPr lang="en-US" sz="5400" dirty="0">
              <a:latin typeface="+mn-lt"/>
              <a:cs typeface="Arial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5A8A6ED2-4843-4E41-54B7-A58DF59C3026}"/>
              </a:ext>
            </a:extLst>
          </p:cNvPr>
          <p:cNvSpPr/>
          <p:nvPr userDrawn="1"/>
        </p:nvSpPr>
        <p:spPr>
          <a:xfrm>
            <a:off x="18705992" y="33810981"/>
            <a:ext cx="2227474" cy="793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150E3996-4561-DA06-6C98-1E7B0E8792C3}"/>
              </a:ext>
            </a:extLst>
          </p:cNvPr>
          <p:cNvSpPr/>
          <p:nvPr userDrawn="1"/>
        </p:nvSpPr>
        <p:spPr>
          <a:xfrm>
            <a:off x="21206574" y="33810982"/>
            <a:ext cx="1351366" cy="7941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67213" y="10505329"/>
            <a:ext cx="16655754" cy="24408871"/>
          </a:xfrm>
          <a:custGeom>
            <a:avLst/>
            <a:gdLst/>
            <a:ahLst/>
            <a:cxnLst/>
            <a:rect l="l" t="t" r="r" b="b"/>
            <a:pathLst>
              <a:path w="9716769" h="14052550">
                <a:moveTo>
                  <a:pt x="9716550" y="0"/>
                </a:moveTo>
                <a:lnTo>
                  <a:pt x="0" y="14052480"/>
                </a:lnTo>
                <a:lnTo>
                  <a:pt x="9716550" y="14052480"/>
                </a:lnTo>
                <a:lnTo>
                  <a:pt x="9716550" y="0"/>
                </a:lnTo>
                <a:close/>
              </a:path>
            </a:pathLst>
          </a:custGeom>
          <a:solidFill>
            <a:srgbClr val="70CCD7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17" name="bk object 17"/>
          <p:cNvSpPr/>
          <p:nvPr/>
        </p:nvSpPr>
        <p:spPr>
          <a:xfrm>
            <a:off x="522" y="10546475"/>
            <a:ext cx="17007329" cy="24374679"/>
          </a:xfrm>
          <a:custGeom>
            <a:avLst/>
            <a:gdLst/>
            <a:ahLst/>
            <a:cxnLst/>
            <a:rect l="l" t="t" r="r" b="b"/>
            <a:pathLst>
              <a:path w="9921875" h="14032865">
                <a:moveTo>
                  <a:pt x="0" y="0"/>
                </a:moveTo>
                <a:lnTo>
                  <a:pt x="0" y="14032339"/>
                </a:lnTo>
                <a:lnTo>
                  <a:pt x="9921815" y="14032339"/>
                </a:lnTo>
                <a:lnTo>
                  <a:pt x="0" y="0"/>
                </a:lnTo>
                <a:close/>
              </a:path>
            </a:pathLst>
          </a:custGeom>
          <a:solidFill>
            <a:srgbClr val="F3ED63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18" name="bk object 18"/>
          <p:cNvSpPr/>
          <p:nvPr/>
        </p:nvSpPr>
        <p:spPr>
          <a:xfrm>
            <a:off x="526" y="14583418"/>
            <a:ext cx="14188194" cy="20331167"/>
          </a:xfrm>
          <a:custGeom>
            <a:avLst/>
            <a:gdLst/>
            <a:ahLst/>
            <a:cxnLst/>
            <a:rect l="l" t="t" r="r" b="b"/>
            <a:pathLst>
              <a:path w="8277225" h="11704955">
                <a:moveTo>
                  <a:pt x="0" y="0"/>
                </a:moveTo>
                <a:lnTo>
                  <a:pt x="0" y="11704655"/>
                </a:lnTo>
                <a:lnTo>
                  <a:pt x="8276890" y="11704655"/>
                </a:lnTo>
                <a:lnTo>
                  <a:pt x="0" y="0"/>
                </a:lnTo>
                <a:close/>
              </a:path>
            </a:pathLst>
          </a:custGeom>
          <a:solidFill>
            <a:srgbClr val="272322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19" name="bk object 19"/>
          <p:cNvSpPr/>
          <p:nvPr/>
        </p:nvSpPr>
        <p:spPr>
          <a:xfrm>
            <a:off x="4295155" y="2213267"/>
            <a:ext cx="1559776" cy="1100771"/>
          </a:xfrm>
          <a:custGeom>
            <a:avLst/>
            <a:gdLst/>
            <a:ahLst/>
            <a:cxnLst/>
            <a:rect l="l" t="t" r="r" b="b"/>
            <a:pathLst>
              <a:path w="909954" h="633730">
                <a:moveTo>
                  <a:pt x="831724" y="0"/>
                </a:moveTo>
                <a:lnTo>
                  <a:pt x="0" y="0"/>
                </a:lnTo>
                <a:lnTo>
                  <a:pt x="0" y="22830"/>
                </a:lnTo>
                <a:lnTo>
                  <a:pt x="831724" y="22830"/>
                </a:lnTo>
                <a:lnTo>
                  <a:pt x="853112" y="26683"/>
                </a:lnTo>
                <a:lnTo>
                  <a:pt x="870597" y="37186"/>
                </a:lnTo>
                <a:lnTo>
                  <a:pt x="882395" y="52750"/>
                </a:lnTo>
                <a:lnTo>
                  <a:pt x="886725" y="71787"/>
                </a:lnTo>
                <a:lnTo>
                  <a:pt x="882395" y="90828"/>
                </a:lnTo>
                <a:lnTo>
                  <a:pt x="870597" y="106392"/>
                </a:lnTo>
                <a:lnTo>
                  <a:pt x="853112" y="116893"/>
                </a:lnTo>
                <a:lnTo>
                  <a:pt x="831724" y="120745"/>
                </a:lnTo>
                <a:lnTo>
                  <a:pt x="390812" y="120745"/>
                </a:lnTo>
                <a:lnTo>
                  <a:pt x="390812" y="186193"/>
                </a:lnTo>
                <a:lnTo>
                  <a:pt x="831724" y="186193"/>
                </a:lnTo>
                <a:lnTo>
                  <a:pt x="853112" y="190047"/>
                </a:lnTo>
                <a:lnTo>
                  <a:pt x="870597" y="200550"/>
                </a:lnTo>
                <a:lnTo>
                  <a:pt x="882395" y="216116"/>
                </a:lnTo>
                <a:lnTo>
                  <a:pt x="886725" y="235158"/>
                </a:lnTo>
                <a:lnTo>
                  <a:pt x="882395" y="254195"/>
                </a:lnTo>
                <a:lnTo>
                  <a:pt x="870597" y="269759"/>
                </a:lnTo>
                <a:lnTo>
                  <a:pt x="853112" y="280262"/>
                </a:lnTo>
                <a:lnTo>
                  <a:pt x="831724" y="284116"/>
                </a:lnTo>
                <a:lnTo>
                  <a:pt x="390812" y="284116"/>
                </a:lnTo>
                <a:lnTo>
                  <a:pt x="390812" y="349563"/>
                </a:lnTo>
                <a:lnTo>
                  <a:pt x="831724" y="349563"/>
                </a:lnTo>
                <a:lnTo>
                  <a:pt x="853112" y="353417"/>
                </a:lnTo>
                <a:lnTo>
                  <a:pt x="870597" y="363921"/>
                </a:lnTo>
                <a:lnTo>
                  <a:pt x="882395" y="379487"/>
                </a:lnTo>
                <a:lnTo>
                  <a:pt x="886725" y="398528"/>
                </a:lnTo>
                <a:lnTo>
                  <a:pt x="882395" y="417566"/>
                </a:lnTo>
                <a:lnTo>
                  <a:pt x="870597" y="433130"/>
                </a:lnTo>
                <a:lnTo>
                  <a:pt x="853112" y="443632"/>
                </a:lnTo>
                <a:lnTo>
                  <a:pt x="831724" y="447486"/>
                </a:lnTo>
                <a:lnTo>
                  <a:pt x="390812" y="447486"/>
                </a:lnTo>
                <a:lnTo>
                  <a:pt x="390812" y="512927"/>
                </a:lnTo>
                <a:lnTo>
                  <a:pt x="831724" y="512927"/>
                </a:lnTo>
                <a:lnTo>
                  <a:pt x="853112" y="516781"/>
                </a:lnTo>
                <a:lnTo>
                  <a:pt x="870597" y="527287"/>
                </a:lnTo>
                <a:lnTo>
                  <a:pt x="882395" y="542853"/>
                </a:lnTo>
                <a:lnTo>
                  <a:pt x="886725" y="561892"/>
                </a:lnTo>
                <a:lnTo>
                  <a:pt x="882395" y="580932"/>
                </a:lnTo>
                <a:lnTo>
                  <a:pt x="870597" y="596496"/>
                </a:lnTo>
                <a:lnTo>
                  <a:pt x="853112" y="606997"/>
                </a:lnTo>
                <a:lnTo>
                  <a:pt x="831724" y="610850"/>
                </a:lnTo>
                <a:lnTo>
                  <a:pt x="199143" y="610850"/>
                </a:lnTo>
                <a:lnTo>
                  <a:pt x="199143" y="633680"/>
                </a:lnTo>
                <a:lnTo>
                  <a:pt x="831724" y="633680"/>
                </a:lnTo>
                <a:lnTo>
                  <a:pt x="861965" y="628029"/>
                </a:lnTo>
                <a:lnTo>
                  <a:pt x="886687" y="612629"/>
                </a:lnTo>
                <a:lnTo>
                  <a:pt x="903370" y="589807"/>
                </a:lnTo>
                <a:lnTo>
                  <a:pt x="909491" y="561892"/>
                </a:lnTo>
                <a:lnTo>
                  <a:pt x="903370" y="533973"/>
                </a:lnTo>
                <a:lnTo>
                  <a:pt x="886687" y="511152"/>
                </a:lnTo>
                <a:lnTo>
                  <a:pt x="861965" y="495753"/>
                </a:lnTo>
                <a:lnTo>
                  <a:pt x="831724" y="490104"/>
                </a:lnTo>
                <a:lnTo>
                  <a:pt x="413578" y="490104"/>
                </a:lnTo>
                <a:lnTo>
                  <a:pt x="413578" y="470309"/>
                </a:lnTo>
                <a:lnTo>
                  <a:pt x="831724" y="470309"/>
                </a:lnTo>
                <a:lnTo>
                  <a:pt x="861965" y="464659"/>
                </a:lnTo>
                <a:lnTo>
                  <a:pt x="886687" y="449259"/>
                </a:lnTo>
                <a:lnTo>
                  <a:pt x="903370" y="426440"/>
                </a:lnTo>
                <a:lnTo>
                  <a:pt x="909491" y="398528"/>
                </a:lnTo>
                <a:lnTo>
                  <a:pt x="903370" y="370606"/>
                </a:lnTo>
                <a:lnTo>
                  <a:pt x="886687" y="347782"/>
                </a:lnTo>
                <a:lnTo>
                  <a:pt x="861965" y="332383"/>
                </a:lnTo>
                <a:lnTo>
                  <a:pt x="831724" y="326733"/>
                </a:lnTo>
                <a:lnTo>
                  <a:pt x="413578" y="326733"/>
                </a:lnTo>
                <a:lnTo>
                  <a:pt x="413578" y="306946"/>
                </a:lnTo>
                <a:lnTo>
                  <a:pt x="831724" y="306946"/>
                </a:lnTo>
                <a:lnTo>
                  <a:pt x="861965" y="301295"/>
                </a:lnTo>
                <a:lnTo>
                  <a:pt x="886687" y="285895"/>
                </a:lnTo>
                <a:lnTo>
                  <a:pt x="903370" y="263073"/>
                </a:lnTo>
                <a:lnTo>
                  <a:pt x="909491" y="235158"/>
                </a:lnTo>
                <a:lnTo>
                  <a:pt x="903370" y="207238"/>
                </a:lnTo>
                <a:lnTo>
                  <a:pt x="886687" y="184414"/>
                </a:lnTo>
                <a:lnTo>
                  <a:pt x="861965" y="169014"/>
                </a:lnTo>
                <a:lnTo>
                  <a:pt x="831724" y="163363"/>
                </a:lnTo>
                <a:lnTo>
                  <a:pt x="413578" y="163363"/>
                </a:lnTo>
                <a:lnTo>
                  <a:pt x="413578" y="143575"/>
                </a:lnTo>
                <a:lnTo>
                  <a:pt x="831724" y="143575"/>
                </a:lnTo>
                <a:lnTo>
                  <a:pt x="861965" y="137925"/>
                </a:lnTo>
                <a:lnTo>
                  <a:pt x="886687" y="122525"/>
                </a:lnTo>
                <a:lnTo>
                  <a:pt x="903370" y="99703"/>
                </a:lnTo>
                <a:lnTo>
                  <a:pt x="909491" y="71787"/>
                </a:lnTo>
                <a:lnTo>
                  <a:pt x="903370" y="43869"/>
                </a:lnTo>
                <a:lnTo>
                  <a:pt x="886687" y="21048"/>
                </a:lnTo>
                <a:lnTo>
                  <a:pt x="861965" y="5649"/>
                </a:lnTo>
                <a:lnTo>
                  <a:pt x="83172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20" name="bk object 20"/>
          <p:cNvSpPr/>
          <p:nvPr/>
        </p:nvSpPr>
        <p:spPr>
          <a:xfrm>
            <a:off x="3032291" y="1486590"/>
            <a:ext cx="1478141" cy="1524311"/>
          </a:xfrm>
          <a:custGeom>
            <a:avLst/>
            <a:gdLst/>
            <a:ahLst/>
            <a:cxnLst/>
            <a:rect l="l" t="t" r="r" b="b"/>
            <a:pathLst>
              <a:path w="862330" h="877569">
                <a:moveTo>
                  <a:pt x="648190" y="0"/>
                </a:moveTo>
                <a:lnTo>
                  <a:pt x="638783" y="312916"/>
                </a:lnTo>
                <a:lnTo>
                  <a:pt x="612772" y="479002"/>
                </a:lnTo>
                <a:lnTo>
                  <a:pt x="549568" y="553862"/>
                </a:lnTo>
                <a:lnTo>
                  <a:pt x="428585" y="593098"/>
                </a:lnTo>
                <a:lnTo>
                  <a:pt x="0" y="593098"/>
                </a:lnTo>
                <a:lnTo>
                  <a:pt x="747369" y="877214"/>
                </a:lnTo>
                <a:lnTo>
                  <a:pt x="861987" y="706908"/>
                </a:lnTo>
                <a:lnTo>
                  <a:pt x="862042" y="564238"/>
                </a:lnTo>
                <a:lnTo>
                  <a:pt x="813615" y="466185"/>
                </a:lnTo>
                <a:lnTo>
                  <a:pt x="782787" y="429727"/>
                </a:lnTo>
                <a:lnTo>
                  <a:pt x="782787" y="181122"/>
                </a:lnTo>
                <a:lnTo>
                  <a:pt x="757275" y="86898"/>
                </a:lnTo>
                <a:lnTo>
                  <a:pt x="711505" y="31962"/>
                </a:lnTo>
                <a:lnTo>
                  <a:pt x="667727" y="6325"/>
                </a:lnTo>
                <a:lnTo>
                  <a:pt x="648190" y="0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21" name="bk object 21"/>
          <p:cNvSpPr/>
          <p:nvPr/>
        </p:nvSpPr>
        <p:spPr>
          <a:xfrm>
            <a:off x="3032292" y="1464144"/>
            <a:ext cx="1514061" cy="1560712"/>
          </a:xfrm>
          <a:custGeom>
            <a:avLst/>
            <a:gdLst/>
            <a:ahLst/>
            <a:cxnLst/>
            <a:rect l="l" t="t" r="r" b="b"/>
            <a:pathLst>
              <a:path w="883285" h="898525">
                <a:moveTo>
                  <a:pt x="702780" y="27135"/>
                </a:moveTo>
                <a:lnTo>
                  <a:pt x="658396" y="27135"/>
                </a:lnTo>
                <a:lnTo>
                  <a:pt x="681009" y="37487"/>
                </a:lnTo>
                <a:lnTo>
                  <a:pt x="709109" y="56986"/>
                </a:lnTo>
                <a:lnTo>
                  <a:pt x="737280" y="88037"/>
                </a:lnTo>
                <a:lnTo>
                  <a:pt x="760103" y="133051"/>
                </a:lnTo>
                <a:lnTo>
                  <a:pt x="772092" y="194072"/>
                </a:lnTo>
                <a:lnTo>
                  <a:pt x="772170" y="447281"/>
                </a:lnTo>
                <a:lnTo>
                  <a:pt x="775518" y="450437"/>
                </a:lnTo>
                <a:lnTo>
                  <a:pt x="806399" y="487531"/>
                </a:lnTo>
                <a:lnTo>
                  <a:pt x="831860" y="529743"/>
                </a:lnTo>
                <a:lnTo>
                  <a:pt x="853014" y="584702"/>
                </a:lnTo>
                <a:lnTo>
                  <a:pt x="861618" y="650134"/>
                </a:lnTo>
                <a:lnTo>
                  <a:pt x="856495" y="698058"/>
                </a:lnTo>
                <a:lnTo>
                  <a:pt x="841735" y="745343"/>
                </a:lnTo>
                <a:lnTo>
                  <a:pt x="817392" y="791884"/>
                </a:lnTo>
                <a:lnTo>
                  <a:pt x="783523" y="837575"/>
                </a:lnTo>
                <a:lnTo>
                  <a:pt x="740184" y="882313"/>
                </a:lnTo>
                <a:lnTo>
                  <a:pt x="754553" y="898008"/>
                </a:lnTo>
                <a:lnTo>
                  <a:pt x="793441" y="858586"/>
                </a:lnTo>
                <a:lnTo>
                  <a:pt x="825373" y="818313"/>
                </a:lnTo>
                <a:lnTo>
                  <a:pt x="850315" y="777255"/>
                </a:lnTo>
                <a:lnTo>
                  <a:pt x="868234" y="735474"/>
                </a:lnTo>
                <a:lnTo>
                  <a:pt x="879098" y="693036"/>
                </a:lnTo>
                <a:lnTo>
                  <a:pt x="882874" y="650006"/>
                </a:lnTo>
                <a:lnTo>
                  <a:pt x="875416" y="585966"/>
                </a:lnTo>
                <a:lnTo>
                  <a:pt x="856514" y="531291"/>
                </a:lnTo>
                <a:lnTo>
                  <a:pt x="832394" y="487456"/>
                </a:lnTo>
                <a:lnTo>
                  <a:pt x="809285" y="455937"/>
                </a:lnTo>
                <a:lnTo>
                  <a:pt x="793412" y="438210"/>
                </a:lnTo>
                <a:lnTo>
                  <a:pt x="793390" y="193349"/>
                </a:lnTo>
                <a:lnTo>
                  <a:pt x="779044" y="122803"/>
                </a:lnTo>
                <a:lnTo>
                  <a:pt x="751669" y="71701"/>
                </a:lnTo>
                <a:lnTo>
                  <a:pt x="718184" y="37081"/>
                </a:lnTo>
                <a:lnTo>
                  <a:pt x="702780" y="27135"/>
                </a:lnTo>
                <a:close/>
              </a:path>
              <a:path w="883285" h="898525">
                <a:moveTo>
                  <a:pt x="637814" y="0"/>
                </a:moveTo>
                <a:lnTo>
                  <a:pt x="634702" y="69946"/>
                </a:lnTo>
                <a:lnTo>
                  <a:pt x="629534" y="131027"/>
                </a:lnTo>
                <a:lnTo>
                  <a:pt x="620440" y="205559"/>
                </a:lnTo>
                <a:lnTo>
                  <a:pt x="606346" y="287392"/>
                </a:lnTo>
                <a:lnTo>
                  <a:pt x="595489" y="335605"/>
                </a:lnTo>
                <a:lnTo>
                  <a:pt x="581894" y="384736"/>
                </a:lnTo>
                <a:lnTo>
                  <a:pt x="565281" y="432938"/>
                </a:lnTo>
                <a:lnTo>
                  <a:pt x="545373" y="478365"/>
                </a:lnTo>
                <a:lnTo>
                  <a:pt x="521891" y="519171"/>
                </a:lnTo>
                <a:lnTo>
                  <a:pt x="494558" y="553508"/>
                </a:lnTo>
                <a:lnTo>
                  <a:pt x="463095" y="579532"/>
                </a:lnTo>
                <a:lnTo>
                  <a:pt x="427224" y="595395"/>
                </a:lnTo>
                <a:lnTo>
                  <a:pt x="0" y="595395"/>
                </a:lnTo>
                <a:lnTo>
                  <a:pt x="0" y="616701"/>
                </a:lnTo>
                <a:lnTo>
                  <a:pt x="428585" y="616701"/>
                </a:lnTo>
                <a:lnTo>
                  <a:pt x="431202" y="616367"/>
                </a:lnTo>
                <a:lnTo>
                  <a:pt x="468487" y="601174"/>
                </a:lnTo>
                <a:lnTo>
                  <a:pt x="501468" y="576652"/>
                </a:lnTo>
                <a:lnTo>
                  <a:pt x="530407" y="544159"/>
                </a:lnTo>
                <a:lnTo>
                  <a:pt x="555569" y="505054"/>
                </a:lnTo>
                <a:lnTo>
                  <a:pt x="577216" y="460695"/>
                </a:lnTo>
                <a:lnTo>
                  <a:pt x="595614" y="412443"/>
                </a:lnTo>
                <a:lnTo>
                  <a:pt x="611024" y="361655"/>
                </a:lnTo>
                <a:lnTo>
                  <a:pt x="623710" y="309691"/>
                </a:lnTo>
                <a:lnTo>
                  <a:pt x="633937" y="257908"/>
                </a:lnTo>
                <a:lnTo>
                  <a:pt x="641967" y="207667"/>
                </a:lnTo>
                <a:lnTo>
                  <a:pt x="648065" y="160326"/>
                </a:lnTo>
                <a:lnTo>
                  <a:pt x="652493" y="117243"/>
                </a:lnTo>
                <a:lnTo>
                  <a:pt x="657395" y="49289"/>
                </a:lnTo>
                <a:lnTo>
                  <a:pt x="658396" y="27135"/>
                </a:lnTo>
                <a:lnTo>
                  <a:pt x="702780" y="27135"/>
                </a:lnTo>
                <a:lnTo>
                  <a:pt x="685510" y="15982"/>
                </a:lnTo>
                <a:lnTo>
                  <a:pt x="660567" y="5441"/>
                </a:lnTo>
                <a:lnTo>
                  <a:pt x="650275" y="2496"/>
                </a:lnTo>
                <a:lnTo>
                  <a:pt x="63781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22" name="bk object 22"/>
          <p:cNvSpPr/>
          <p:nvPr/>
        </p:nvSpPr>
        <p:spPr>
          <a:xfrm>
            <a:off x="3651572" y="3294118"/>
            <a:ext cx="960029" cy="241552"/>
          </a:xfrm>
          <a:custGeom>
            <a:avLst/>
            <a:gdLst/>
            <a:ahLst/>
            <a:cxnLst/>
            <a:rect l="l" t="t" r="r" b="b"/>
            <a:pathLst>
              <a:path w="560069" h="139064">
                <a:moveTo>
                  <a:pt x="559643" y="0"/>
                </a:moveTo>
                <a:lnTo>
                  <a:pt x="0" y="0"/>
                </a:lnTo>
                <a:lnTo>
                  <a:pt x="138252" y="103880"/>
                </a:lnTo>
                <a:lnTo>
                  <a:pt x="242632" y="138506"/>
                </a:lnTo>
                <a:lnTo>
                  <a:pt x="365607" y="103880"/>
                </a:lnTo>
                <a:lnTo>
                  <a:pt x="559643" y="0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23" name="bk object 23"/>
          <p:cNvSpPr/>
          <p:nvPr/>
        </p:nvSpPr>
        <p:spPr>
          <a:xfrm>
            <a:off x="3032292" y="3275526"/>
            <a:ext cx="1588076" cy="178682"/>
          </a:xfrm>
          <a:custGeom>
            <a:avLst/>
            <a:gdLst/>
            <a:ahLst/>
            <a:cxnLst/>
            <a:rect l="l" t="t" r="r" b="b"/>
            <a:pathLst>
              <a:path w="926464" h="102869">
                <a:moveTo>
                  <a:pt x="365017" y="0"/>
                </a:moveTo>
                <a:lnTo>
                  <a:pt x="0" y="0"/>
                </a:lnTo>
                <a:lnTo>
                  <a:pt x="0" y="21312"/>
                </a:lnTo>
                <a:lnTo>
                  <a:pt x="357592" y="21312"/>
                </a:lnTo>
                <a:lnTo>
                  <a:pt x="405395" y="53226"/>
                </a:lnTo>
                <a:lnTo>
                  <a:pt x="455080" y="76355"/>
                </a:lnTo>
                <a:lnTo>
                  <a:pt x="505889" y="91672"/>
                </a:lnTo>
                <a:lnTo>
                  <a:pt x="557060" y="100150"/>
                </a:lnTo>
                <a:lnTo>
                  <a:pt x="607835" y="102759"/>
                </a:lnTo>
                <a:lnTo>
                  <a:pt x="678145" y="98238"/>
                </a:lnTo>
                <a:lnTo>
                  <a:pt x="743872" y="86561"/>
                </a:lnTo>
                <a:lnTo>
                  <a:pt x="763585" y="81208"/>
                </a:lnTo>
                <a:lnTo>
                  <a:pt x="589135" y="81208"/>
                </a:lnTo>
                <a:lnTo>
                  <a:pt x="532481" y="75330"/>
                </a:lnTo>
                <a:lnTo>
                  <a:pt x="475963" y="61191"/>
                </a:lnTo>
                <a:lnTo>
                  <a:pt x="420728" y="37341"/>
                </a:lnTo>
                <a:lnTo>
                  <a:pt x="367925" y="2333"/>
                </a:lnTo>
                <a:lnTo>
                  <a:pt x="365017" y="0"/>
                </a:lnTo>
                <a:close/>
              </a:path>
              <a:path w="926464" h="102869">
                <a:moveTo>
                  <a:pt x="915746" y="1347"/>
                </a:moveTo>
                <a:lnTo>
                  <a:pt x="867634" y="24099"/>
                </a:lnTo>
                <a:lnTo>
                  <a:pt x="794152" y="51073"/>
                </a:lnTo>
                <a:lnTo>
                  <a:pt x="748433" y="63757"/>
                </a:lnTo>
                <a:lnTo>
                  <a:pt x="698259" y="73972"/>
                </a:lnTo>
                <a:lnTo>
                  <a:pt x="644777" y="80272"/>
                </a:lnTo>
                <a:lnTo>
                  <a:pt x="589135" y="81208"/>
                </a:lnTo>
                <a:lnTo>
                  <a:pt x="763585" y="81208"/>
                </a:lnTo>
                <a:lnTo>
                  <a:pt x="802799" y="70560"/>
                </a:lnTo>
                <a:lnTo>
                  <a:pt x="852705" y="53067"/>
                </a:lnTo>
                <a:lnTo>
                  <a:pt x="891373" y="36913"/>
                </a:lnTo>
                <a:lnTo>
                  <a:pt x="926115" y="19950"/>
                </a:lnTo>
                <a:lnTo>
                  <a:pt x="915746" y="134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24" name="bk object 24"/>
          <p:cNvSpPr/>
          <p:nvPr/>
        </p:nvSpPr>
        <p:spPr>
          <a:xfrm>
            <a:off x="4552505" y="1486566"/>
            <a:ext cx="1077584" cy="1993078"/>
          </a:xfrm>
          <a:custGeom>
            <a:avLst/>
            <a:gdLst/>
            <a:ahLst/>
            <a:cxnLst/>
            <a:rect l="l" t="t" r="r" b="b"/>
            <a:pathLst>
              <a:path w="628650" h="1147445">
                <a:moveTo>
                  <a:pt x="628488" y="1147018"/>
                </a:moveTo>
                <a:lnTo>
                  <a:pt x="0" y="1147018"/>
                </a:lnTo>
                <a:lnTo>
                  <a:pt x="0" y="0"/>
                </a:lnTo>
                <a:lnTo>
                  <a:pt x="628488" y="0"/>
                </a:lnTo>
                <a:lnTo>
                  <a:pt x="628488" y="11470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25" name="bk object 25"/>
          <p:cNvSpPr/>
          <p:nvPr/>
        </p:nvSpPr>
        <p:spPr>
          <a:xfrm>
            <a:off x="4532992" y="3458934"/>
            <a:ext cx="1116770" cy="39708"/>
          </a:xfrm>
          <a:custGeom>
            <a:avLst/>
            <a:gdLst/>
            <a:ahLst/>
            <a:cxnLst/>
            <a:rect l="l" t="t" r="r" b="b"/>
            <a:pathLst>
              <a:path w="651510" h="22860">
                <a:moveTo>
                  <a:pt x="0" y="22860"/>
                </a:moveTo>
                <a:lnTo>
                  <a:pt x="651254" y="22860"/>
                </a:lnTo>
                <a:lnTo>
                  <a:pt x="651254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26" name="bk object 26"/>
          <p:cNvSpPr/>
          <p:nvPr/>
        </p:nvSpPr>
        <p:spPr>
          <a:xfrm>
            <a:off x="4552504" y="1506667"/>
            <a:ext cx="0" cy="1952269"/>
          </a:xfrm>
          <a:custGeom>
            <a:avLst/>
            <a:gdLst/>
            <a:ahLst/>
            <a:cxnLst/>
            <a:rect l="l" t="t" r="r" b="b"/>
            <a:pathLst>
              <a:path h="1123950">
                <a:moveTo>
                  <a:pt x="0" y="0"/>
                </a:moveTo>
                <a:lnTo>
                  <a:pt x="0" y="1123949"/>
                </a:lnTo>
              </a:path>
            </a:pathLst>
          </a:custGeom>
          <a:ln w="227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27" name="bk object 27"/>
          <p:cNvSpPr/>
          <p:nvPr/>
        </p:nvSpPr>
        <p:spPr>
          <a:xfrm>
            <a:off x="4532992" y="1466959"/>
            <a:ext cx="1116770" cy="39708"/>
          </a:xfrm>
          <a:custGeom>
            <a:avLst/>
            <a:gdLst/>
            <a:ahLst/>
            <a:cxnLst/>
            <a:rect l="l" t="t" r="r" b="b"/>
            <a:pathLst>
              <a:path w="651510" h="22859">
                <a:moveTo>
                  <a:pt x="0" y="22860"/>
                </a:moveTo>
                <a:lnTo>
                  <a:pt x="651254" y="22860"/>
                </a:lnTo>
                <a:lnTo>
                  <a:pt x="651254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28" name="bk object 28"/>
          <p:cNvSpPr/>
          <p:nvPr/>
        </p:nvSpPr>
        <p:spPr>
          <a:xfrm>
            <a:off x="5629813" y="1506386"/>
            <a:ext cx="0" cy="1953372"/>
          </a:xfrm>
          <a:custGeom>
            <a:avLst/>
            <a:gdLst/>
            <a:ahLst/>
            <a:cxnLst/>
            <a:rect l="l" t="t" r="r" b="b"/>
            <a:pathLst>
              <a:path h="1124585">
                <a:moveTo>
                  <a:pt x="0" y="0"/>
                </a:moveTo>
                <a:lnTo>
                  <a:pt x="0" y="1124188"/>
                </a:lnTo>
              </a:path>
            </a:pathLst>
          </a:custGeom>
          <a:ln w="227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29" name="bk object 29"/>
          <p:cNvSpPr/>
          <p:nvPr/>
        </p:nvSpPr>
        <p:spPr>
          <a:xfrm>
            <a:off x="4552505" y="1700774"/>
            <a:ext cx="1077584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488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30" name="bk object 30"/>
          <p:cNvSpPr/>
          <p:nvPr/>
        </p:nvSpPr>
        <p:spPr>
          <a:xfrm>
            <a:off x="4552505" y="3254332"/>
            <a:ext cx="1077584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488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31" name="bk object 31"/>
          <p:cNvSpPr/>
          <p:nvPr/>
        </p:nvSpPr>
        <p:spPr>
          <a:xfrm>
            <a:off x="5003190" y="1581772"/>
            <a:ext cx="176332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639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32" name="bk object 32"/>
          <p:cNvSpPr/>
          <p:nvPr/>
        </p:nvSpPr>
        <p:spPr>
          <a:xfrm>
            <a:off x="4976822" y="3318656"/>
            <a:ext cx="229667" cy="78311"/>
          </a:xfrm>
          <a:custGeom>
            <a:avLst/>
            <a:gdLst/>
            <a:ahLst/>
            <a:cxnLst/>
            <a:rect l="l" t="t" r="r" b="b"/>
            <a:pathLst>
              <a:path w="133985" h="45085">
                <a:moveTo>
                  <a:pt x="111185" y="0"/>
                </a:moveTo>
                <a:lnTo>
                  <a:pt x="22205" y="0"/>
                </a:lnTo>
                <a:lnTo>
                  <a:pt x="13562" y="1749"/>
                </a:lnTo>
                <a:lnTo>
                  <a:pt x="6504" y="6518"/>
                </a:lnTo>
                <a:lnTo>
                  <a:pt x="1745" y="13592"/>
                </a:lnTo>
                <a:lnTo>
                  <a:pt x="0" y="22255"/>
                </a:lnTo>
                <a:lnTo>
                  <a:pt x="1745" y="30919"/>
                </a:lnTo>
                <a:lnTo>
                  <a:pt x="6504" y="37995"/>
                </a:lnTo>
                <a:lnTo>
                  <a:pt x="13562" y="42768"/>
                </a:lnTo>
                <a:lnTo>
                  <a:pt x="22205" y="44518"/>
                </a:lnTo>
                <a:lnTo>
                  <a:pt x="111185" y="44518"/>
                </a:lnTo>
                <a:lnTo>
                  <a:pt x="119824" y="42768"/>
                </a:lnTo>
                <a:lnTo>
                  <a:pt x="126880" y="37995"/>
                </a:lnTo>
                <a:lnTo>
                  <a:pt x="131639" y="30919"/>
                </a:lnTo>
                <a:lnTo>
                  <a:pt x="133384" y="22255"/>
                </a:lnTo>
                <a:lnTo>
                  <a:pt x="131639" y="13592"/>
                </a:lnTo>
                <a:lnTo>
                  <a:pt x="126880" y="6518"/>
                </a:lnTo>
                <a:lnTo>
                  <a:pt x="119824" y="1749"/>
                </a:lnTo>
                <a:lnTo>
                  <a:pt x="111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33" name="bk object 33"/>
          <p:cNvSpPr/>
          <p:nvPr/>
        </p:nvSpPr>
        <p:spPr>
          <a:xfrm>
            <a:off x="4961856" y="3303392"/>
            <a:ext cx="259056" cy="108092"/>
          </a:xfrm>
          <a:custGeom>
            <a:avLst/>
            <a:gdLst/>
            <a:ahLst/>
            <a:cxnLst/>
            <a:rect l="l" t="t" r="r" b="b"/>
            <a:pathLst>
              <a:path w="151130" h="62230">
                <a:moveTo>
                  <a:pt x="119916" y="0"/>
                </a:moveTo>
                <a:lnTo>
                  <a:pt x="30936" y="0"/>
                </a:lnTo>
                <a:lnTo>
                  <a:pt x="18906" y="2442"/>
                </a:lnTo>
                <a:lnTo>
                  <a:pt x="9071" y="9098"/>
                </a:lnTo>
                <a:lnTo>
                  <a:pt x="2435" y="18960"/>
                </a:lnTo>
                <a:lnTo>
                  <a:pt x="0" y="31021"/>
                </a:lnTo>
                <a:lnTo>
                  <a:pt x="2435" y="43081"/>
                </a:lnTo>
                <a:lnTo>
                  <a:pt x="9071" y="52941"/>
                </a:lnTo>
                <a:lnTo>
                  <a:pt x="18906" y="59594"/>
                </a:lnTo>
                <a:lnTo>
                  <a:pt x="30936" y="62036"/>
                </a:lnTo>
                <a:lnTo>
                  <a:pt x="119916" y="62036"/>
                </a:lnTo>
                <a:lnTo>
                  <a:pt x="131945" y="59594"/>
                </a:lnTo>
                <a:lnTo>
                  <a:pt x="141780" y="52941"/>
                </a:lnTo>
                <a:lnTo>
                  <a:pt x="147445" y="44525"/>
                </a:lnTo>
                <a:lnTo>
                  <a:pt x="23510" y="44525"/>
                </a:lnTo>
                <a:lnTo>
                  <a:pt x="17468" y="38468"/>
                </a:lnTo>
                <a:lnTo>
                  <a:pt x="17468" y="23574"/>
                </a:lnTo>
                <a:lnTo>
                  <a:pt x="23510" y="17517"/>
                </a:lnTo>
                <a:lnTo>
                  <a:pt x="147446" y="17517"/>
                </a:lnTo>
                <a:lnTo>
                  <a:pt x="141780" y="9098"/>
                </a:lnTo>
                <a:lnTo>
                  <a:pt x="131945" y="2442"/>
                </a:lnTo>
                <a:lnTo>
                  <a:pt x="119916" y="0"/>
                </a:lnTo>
                <a:close/>
              </a:path>
              <a:path w="151130" h="62230">
                <a:moveTo>
                  <a:pt x="147446" y="17517"/>
                </a:moveTo>
                <a:lnTo>
                  <a:pt x="127341" y="17517"/>
                </a:lnTo>
                <a:lnTo>
                  <a:pt x="133384" y="23574"/>
                </a:lnTo>
                <a:lnTo>
                  <a:pt x="133384" y="38468"/>
                </a:lnTo>
                <a:lnTo>
                  <a:pt x="127341" y="44525"/>
                </a:lnTo>
                <a:lnTo>
                  <a:pt x="147445" y="44525"/>
                </a:lnTo>
                <a:lnTo>
                  <a:pt x="148417" y="43081"/>
                </a:lnTo>
                <a:lnTo>
                  <a:pt x="150852" y="31021"/>
                </a:lnTo>
                <a:lnTo>
                  <a:pt x="148417" y="18960"/>
                </a:lnTo>
                <a:lnTo>
                  <a:pt x="147446" y="175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34" name="bk object 34"/>
          <p:cNvSpPr/>
          <p:nvPr/>
        </p:nvSpPr>
        <p:spPr>
          <a:xfrm>
            <a:off x="1" y="2331308"/>
            <a:ext cx="3462420" cy="799658"/>
          </a:xfrm>
          <a:custGeom>
            <a:avLst/>
            <a:gdLst/>
            <a:ahLst/>
            <a:cxnLst/>
            <a:rect l="l" t="t" r="r" b="b"/>
            <a:pathLst>
              <a:path w="2019935" h="460375">
                <a:moveTo>
                  <a:pt x="0" y="0"/>
                </a:moveTo>
                <a:lnTo>
                  <a:pt x="0" y="450898"/>
                </a:lnTo>
                <a:lnTo>
                  <a:pt x="2019459" y="460302"/>
                </a:lnTo>
                <a:lnTo>
                  <a:pt x="2019459" y="94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35" name="bk object 35"/>
          <p:cNvSpPr/>
          <p:nvPr/>
        </p:nvSpPr>
        <p:spPr>
          <a:xfrm>
            <a:off x="2" y="2311487"/>
            <a:ext cx="3482011" cy="839363"/>
          </a:xfrm>
          <a:custGeom>
            <a:avLst/>
            <a:gdLst/>
            <a:ahLst/>
            <a:cxnLst/>
            <a:rect l="l" t="t" r="r" b="b"/>
            <a:pathLst>
              <a:path w="2031364" h="483235">
                <a:moveTo>
                  <a:pt x="0" y="0"/>
                </a:moveTo>
                <a:lnTo>
                  <a:pt x="0" y="473728"/>
                </a:lnTo>
                <a:lnTo>
                  <a:pt x="2030850" y="483189"/>
                </a:lnTo>
                <a:lnTo>
                  <a:pt x="2030850" y="460252"/>
                </a:lnTo>
                <a:lnTo>
                  <a:pt x="2008076" y="460252"/>
                </a:lnTo>
                <a:lnTo>
                  <a:pt x="7695" y="450933"/>
                </a:lnTo>
                <a:lnTo>
                  <a:pt x="7695" y="22865"/>
                </a:lnTo>
                <a:lnTo>
                  <a:pt x="2030850" y="22865"/>
                </a:lnTo>
                <a:lnTo>
                  <a:pt x="2030850" y="9453"/>
                </a:lnTo>
                <a:lnTo>
                  <a:pt x="0" y="0"/>
                </a:lnTo>
                <a:close/>
              </a:path>
              <a:path w="2031364" h="483235">
                <a:moveTo>
                  <a:pt x="2030850" y="22865"/>
                </a:moveTo>
                <a:lnTo>
                  <a:pt x="7695" y="22865"/>
                </a:lnTo>
                <a:lnTo>
                  <a:pt x="2008076" y="32184"/>
                </a:lnTo>
                <a:lnTo>
                  <a:pt x="2008076" y="460252"/>
                </a:lnTo>
                <a:lnTo>
                  <a:pt x="2030850" y="460252"/>
                </a:lnTo>
                <a:lnTo>
                  <a:pt x="2030850" y="2286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36" name="bk object 36"/>
          <p:cNvSpPr/>
          <p:nvPr/>
        </p:nvSpPr>
        <p:spPr>
          <a:xfrm>
            <a:off x="1" y="2653575"/>
            <a:ext cx="3462420" cy="799658"/>
          </a:xfrm>
          <a:custGeom>
            <a:avLst/>
            <a:gdLst/>
            <a:ahLst/>
            <a:cxnLst/>
            <a:rect l="l" t="t" r="r" b="b"/>
            <a:pathLst>
              <a:path w="2019935" h="460375">
                <a:moveTo>
                  <a:pt x="0" y="0"/>
                </a:moveTo>
                <a:lnTo>
                  <a:pt x="0" y="450898"/>
                </a:lnTo>
                <a:lnTo>
                  <a:pt x="2019459" y="460302"/>
                </a:lnTo>
                <a:lnTo>
                  <a:pt x="2019459" y="94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37" name="bk object 37"/>
          <p:cNvSpPr/>
          <p:nvPr/>
        </p:nvSpPr>
        <p:spPr>
          <a:xfrm>
            <a:off x="119977" y="2704405"/>
            <a:ext cx="3189214" cy="678331"/>
          </a:xfrm>
          <a:custGeom>
            <a:avLst/>
            <a:gdLst/>
            <a:ahLst/>
            <a:cxnLst/>
            <a:rect l="l" t="t" r="r" b="b"/>
            <a:pathLst>
              <a:path w="1860550" h="390525">
                <a:moveTo>
                  <a:pt x="1860479" y="381478"/>
                </a:moveTo>
                <a:lnTo>
                  <a:pt x="1839223" y="381478"/>
                </a:lnTo>
                <a:lnTo>
                  <a:pt x="1839223" y="390358"/>
                </a:lnTo>
                <a:lnTo>
                  <a:pt x="1860479" y="390358"/>
                </a:lnTo>
                <a:lnTo>
                  <a:pt x="1860479" y="381478"/>
                </a:lnTo>
                <a:close/>
              </a:path>
              <a:path w="1860550" h="390525">
                <a:moveTo>
                  <a:pt x="1860479" y="353031"/>
                </a:moveTo>
                <a:lnTo>
                  <a:pt x="1839223" y="353031"/>
                </a:lnTo>
                <a:lnTo>
                  <a:pt x="1839223" y="367237"/>
                </a:lnTo>
                <a:lnTo>
                  <a:pt x="1860479" y="367237"/>
                </a:lnTo>
                <a:lnTo>
                  <a:pt x="1860479" y="353031"/>
                </a:lnTo>
                <a:close/>
              </a:path>
              <a:path w="1860550" h="390525">
                <a:moveTo>
                  <a:pt x="1860479" y="324662"/>
                </a:moveTo>
                <a:lnTo>
                  <a:pt x="1839223" y="324662"/>
                </a:lnTo>
                <a:lnTo>
                  <a:pt x="1839223" y="338868"/>
                </a:lnTo>
                <a:lnTo>
                  <a:pt x="1860479" y="338868"/>
                </a:lnTo>
                <a:lnTo>
                  <a:pt x="1860479" y="324662"/>
                </a:lnTo>
                <a:close/>
              </a:path>
              <a:path w="1860550" h="390525">
                <a:moveTo>
                  <a:pt x="1860479" y="296222"/>
                </a:moveTo>
                <a:lnTo>
                  <a:pt x="1839223" y="296222"/>
                </a:lnTo>
                <a:lnTo>
                  <a:pt x="1839223" y="310428"/>
                </a:lnTo>
                <a:lnTo>
                  <a:pt x="1860479" y="310428"/>
                </a:lnTo>
                <a:lnTo>
                  <a:pt x="1860479" y="296222"/>
                </a:lnTo>
                <a:close/>
              </a:path>
              <a:path w="1860550" h="390525">
                <a:moveTo>
                  <a:pt x="1860479" y="267782"/>
                </a:moveTo>
                <a:lnTo>
                  <a:pt x="1839223" y="267782"/>
                </a:lnTo>
                <a:lnTo>
                  <a:pt x="1839223" y="281988"/>
                </a:lnTo>
                <a:lnTo>
                  <a:pt x="1860479" y="281988"/>
                </a:lnTo>
                <a:lnTo>
                  <a:pt x="1860479" y="267782"/>
                </a:lnTo>
                <a:close/>
              </a:path>
              <a:path w="1860550" h="390525">
                <a:moveTo>
                  <a:pt x="1860479" y="239413"/>
                </a:moveTo>
                <a:lnTo>
                  <a:pt x="1839223" y="239413"/>
                </a:lnTo>
                <a:lnTo>
                  <a:pt x="1839223" y="253619"/>
                </a:lnTo>
                <a:lnTo>
                  <a:pt x="1860479" y="253619"/>
                </a:lnTo>
                <a:lnTo>
                  <a:pt x="1860479" y="239413"/>
                </a:lnTo>
                <a:close/>
              </a:path>
              <a:path w="1860550" h="390525">
                <a:moveTo>
                  <a:pt x="1860479" y="210973"/>
                </a:moveTo>
                <a:lnTo>
                  <a:pt x="1839223" y="210973"/>
                </a:lnTo>
                <a:lnTo>
                  <a:pt x="1839223" y="225179"/>
                </a:lnTo>
                <a:lnTo>
                  <a:pt x="1860479" y="225179"/>
                </a:lnTo>
                <a:lnTo>
                  <a:pt x="1860479" y="210973"/>
                </a:lnTo>
                <a:close/>
              </a:path>
              <a:path w="1860550" h="390525">
                <a:moveTo>
                  <a:pt x="1860479" y="182533"/>
                </a:moveTo>
                <a:lnTo>
                  <a:pt x="1839223" y="182533"/>
                </a:lnTo>
                <a:lnTo>
                  <a:pt x="1839223" y="196739"/>
                </a:lnTo>
                <a:lnTo>
                  <a:pt x="1860479" y="196739"/>
                </a:lnTo>
                <a:lnTo>
                  <a:pt x="1860479" y="182533"/>
                </a:lnTo>
                <a:close/>
              </a:path>
              <a:path w="1860550" h="390525">
                <a:moveTo>
                  <a:pt x="1860479" y="154164"/>
                </a:moveTo>
                <a:lnTo>
                  <a:pt x="1839223" y="154164"/>
                </a:lnTo>
                <a:lnTo>
                  <a:pt x="1839223" y="168370"/>
                </a:lnTo>
                <a:lnTo>
                  <a:pt x="1860479" y="168370"/>
                </a:lnTo>
                <a:lnTo>
                  <a:pt x="1860479" y="154164"/>
                </a:lnTo>
                <a:close/>
              </a:path>
              <a:path w="1860550" h="390525">
                <a:moveTo>
                  <a:pt x="1860479" y="125724"/>
                </a:moveTo>
                <a:lnTo>
                  <a:pt x="1839223" y="125724"/>
                </a:lnTo>
                <a:lnTo>
                  <a:pt x="1839223" y="139930"/>
                </a:lnTo>
                <a:lnTo>
                  <a:pt x="1860479" y="139930"/>
                </a:lnTo>
                <a:lnTo>
                  <a:pt x="1860479" y="125724"/>
                </a:lnTo>
                <a:close/>
              </a:path>
              <a:path w="1860550" h="390525">
                <a:moveTo>
                  <a:pt x="1860479" y="97355"/>
                </a:moveTo>
                <a:lnTo>
                  <a:pt x="1839223" y="97355"/>
                </a:lnTo>
                <a:lnTo>
                  <a:pt x="1839223" y="111561"/>
                </a:lnTo>
                <a:lnTo>
                  <a:pt x="1860479" y="111561"/>
                </a:lnTo>
                <a:lnTo>
                  <a:pt x="1860479" y="97355"/>
                </a:lnTo>
                <a:close/>
              </a:path>
              <a:path w="1860550" h="390525">
                <a:moveTo>
                  <a:pt x="1860479" y="68915"/>
                </a:moveTo>
                <a:lnTo>
                  <a:pt x="1839223" y="68915"/>
                </a:lnTo>
                <a:lnTo>
                  <a:pt x="1839223" y="83121"/>
                </a:lnTo>
                <a:lnTo>
                  <a:pt x="1860479" y="83121"/>
                </a:lnTo>
                <a:lnTo>
                  <a:pt x="1860479" y="68915"/>
                </a:lnTo>
                <a:close/>
              </a:path>
              <a:path w="1860550" h="390525">
                <a:moveTo>
                  <a:pt x="1860479" y="40475"/>
                </a:moveTo>
                <a:lnTo>
                  <a:pt x="1839223" y="40475"/>
                </a:lnTo>
                <a:lnTo>
                  <a:pt x="1839223" y="54681"/>
                </a:lnTo>
                <a:lnTo>
                  <a:pt x="1860479" y="54681"/>
                </a:lnTo>
                <a:lnTo>
                  <a:pt x="1860479" y="40475"/>
                </a:lnTo>
                <a:close/>
              </a:path>
              <a:path w="1860550" h="390525">
                <a:moveTo>
                  <a:pt x="1849819" y="26312"/>
                </a:moveTo>
                <a:lnTo>
                  <a:pt x="1841862" y="26312"/>
                </a:lnTo>
                <a:lnTo>
                  <a:pt x="1841841" y="30709"/>
                </a:lnTo>
                <a:lnTo>
                  <a:pt x="1849798" y="30780"/>
                </a:lnTo>
                <a:lnTo>
                  <a:pt x="1849819" y="26312"/>
                </a:lnTo>
                <a:close/>
              </a:path>
              <a:path w="1860550" h="390525">
                <a:moveTo>
                  <a:pt x="1841947" y="9361"/>
                </a:moveTo>
                <a:lnTo>
                  <a:pt x="1841890" y="20071"/>
                </a:lnTo>
                <a:lnTo>
                  <a:pt x="1839223" y="20071"/>
                </a:lnTo>
                <a:lnTo>
                  <a:pt x="1839223" y="26312"/>
                </a:lnTo>
                <a:lnTo>
                  <a:pt x="1860479" y="26312"/>
                </a:lnTo>
                <a:lnTo>
                  <a:pt x="1860479" y="9503"/>
                </a:lnTo>
                <a:lnTo>
                  <a:pt x="1841947" y="9361"/>
                </a:lnTo>
                <a:close/>
              </a:path>
              <a:path w="1860550" h="390525">
                <a:moveTo>
                  <a:pt x="1813606" y="9219"/>
                </a:moveTo>
                <a:lnTo>
                  <a:pt x="1813507" y="30567"/>
                </a:lnTo>
                <a:lnTo>
                  <a:pt x="1827670" y="30638"/>
                </a:lnTo>
                <a:lnTo>
                  <a:pt x="1827777" y="9290"/>
                </a:lnTo>
                <a:lnTo>
                  <a:pt x="1813606" y="9219"/>
                </a:lnTo>
                <a:close/>
              </a:path>
              <a:path w="1860550" h="390525">
                <a:moveTo>
                  <a:pt x="1785280" y="9078"/>
                </a:moveTo>
                <a:lnTo>
                  <a:pt x="1785166" y="30425"/>
                </a:lnTo>
                <a:lnTo>
                  <a:pt x="1799337" y="30496"/>
                </a:lnTo>
                <a:lnTo>
                  <a:pt x="1799443" y="9149"/>
                </a:lnTo>
                <a:lnTo>
                  <a:pt x="1785280" y="9078"/>
                </a:lnTo>
                <a:close/>
              </a:path>
              <a:path w="1860550" h="390525">
                <a:moveTo>
                  <a:pt x="1756946" y="8936"/>
                </a:moveTo>
                <a:lnTo>
                  <a:pt x="1756833" y="30283"/>
                </a:lnTo>
                <a:lnTo>
                  <a:pt x="1770996" y="30354"/>
                </a:lnTo>
                <a:lnTo>
                  <a:pt x="1771109" y="9007"/>
                </a:lnTo>
                <a:lnTo>
                  <a:pt x="1756946" y="8936"/>
                </a:lnTo>
                <a:close/>
              </a:path>
              <a:path w="1860550" h="390525">
                <a:moveTo>
                  <a:pt x="1728605" y="8794"/>
                </a:moveTo>
                <a:lnTo>
                  <a:pt x="1728499" y="30142"/>
                </a:lnTo>
                <a:lnTo>
                  <a:pt x="1742662" y="30213"/>
                </a:lnTo>
                <a:lnTo>
                  <a:pt x="1742776" y="8865"/>
                </a:lnTo>
                <a:lnTo>
                  <a:pt x="1728605" y="8794"/>
                </a:lnTo>
                <a:close/>
              </a:path>
              <a:path w="1860550" h="390525">
                <a:moveTo>
                  <a:pt x="1700272" y="8652"/>
                </a:moveTo>
                <a:lnTo>
                  <a:pt x="1700158" y="30000"/>
                </a:lnTo>
                <a:lnTo>
                  <a:pt x="1714329" y="30071"/>
                </a:lnTo>
                <a:lnTo>
                  <a:pt x="1714442" y="8723"/>
                </a:lnTo>
                <a:lnTo>
                  <a:pt x="1700272" y="8652"/>
                </a:lnTo>
                <a:close/>
              </a:path>
              <a:path w="1860550" h="390525">
                <a:moveTo>
                  <a:pt x="1671938" y="8510"/>
                </a:moveTo>
                <a:lnTo>
                  <a:pt x="1671825" y="29858"/>
                </a:lnTo>
                <a:lnTo>
                  <a:pt x="1685995" y="29929"/>
                </a:lnTo>
                <a:lnTo>
                  <a:pt x="1686101" y="8581"/>
                </a:lnTo>
                <a:lnTo>
                  <a:pt x="1671938" y="8510"/>
                </a:lnTo>
                <a:close/>
              </a:path>
              <a:path w="1860550" h="390525">
                <a:moveTo>
                  <a:pt x="1643597" y="8368"/>
                </a:moveTo>
                <a:lnTo>
                  <a:pt x="1643491" y="29716"/>
                </a:lnTo>
                <a:lnTo>
                  <a:pt x="1657654" y="29787"/>
                </a:lnTo>
                <a:lnTo>
                  <a:pt x="1657768" y="8439"/>
                </a:lnTo>
                <a:lnTo>
                  <a:pt x="1643597" y="8368"/>
                </a:lnTo>
                <a:close/>
              </a:path>
              <a:path w="1860550" h="390525">
                <a:moveTo>
                  <a:pt x="1615264" y="8227"/>
                </a:moveTo>
                <a:lnTo>
                  <a:pt x="1615150" y="29503"/>
                </a:lnTo>
                <a:lnTo>
                  <a:pt x="1629321" y="29645"/>
                </a:lnTo>
                <a:lnTo>
                  <a:pt x="1629427" y="8297"/>
                </a:lnTo>
                <a:lnTo>
                  <a:pt x="1615264" y="8227"/>
                </a:lnTo>
                <a:close/>
              </a:path>
              <a:path w="1860550" h="390525">
                <a:moveTo>
                  <a:pt x="1586923" y="8085"/>
                </a:moveTo>
                <a:lnTo>
                  <a:pt x="1586817" y="29432"/>
                </a:lnTo>
                <a:lnTo>
                  <a:pt x="1600987" y="29432"/>
                </a:lnTo>
                <a:lnTo>
                  <a:pt x="1601093" y="8156"/>
                </a:lnTo>
                <a:lnTo>
                  <a:pt x="1586923" y="8085"/>
                </a:lnTo>
                <a:close/>
              </a:path>
              <a:path w="1860550" h="390525">
                <a:moveTo>
                  <a:pt x="1558589" y="7943"/>
                </a:moveTo>
                <a:lnTo>
                  <a:pt x="1558483" y="29220"/>
                </a:lnTo>
                <a:lnTo>
                  <a:pt x="1572646" y="29291"/>
                </a:lnTo>
                <a:lnTo>
                  <a:pt x="1572760" y="8014"/>
                </a:lnTo>
                <a:lnTo>
                  <a:pt x="1558589" y="7943"/>
                </a:lnTo>
                <a:close/>
              </a:path>
              <a:path w="1860550" h="390525">
                <a:moveTo>
                  <a:pt x="1530256" y="7801"/>
                </a:moveTo>
                <a:lnTo>
                  <a:pt x="1530142" y="29078"/>
                </a:lnTo>
                <a:lnTo>
                  <a:pt x="1544313" y="29149"/>
                </a:lnTo>
                <a:lnTo>
                  <a:pt x="1544426" y="7872"/>
                </a:lnTo>
                <a:lnTo>
                  <a:pt x="1530256" y="7801"/>
                </a:lnTo>
                <a:close/>
              </a:path>
              <a:path w="1860550" h="390525">
                <a:moveTo>
                  <a:pt x="1501915" y="7659"/>
                </a:moveTo>
                <a:lnTo>
                  <a:pt x="1501809" y="28936"/>
                </a:lnTo>
                <a:lnTo>
                  <a:pt x="1515979" y="29007"/>
                </a:lnTo>
                <a:lnTo>
                  <a:pt x="1516086" y="7730"/>
                </a:lnTo>
                <a:lnTo>
                  <a:pt x="1501915" y="7659"/>
                </a:lnTo>
                <a:close/>
              </a:path>
              <a:path w="1860550" h="390525">
                <a:moveTo>
                  <a:pt x="1473582" y="7517"/>
                </a:moveTo>
                <a:lnTo>
                  <a:pt x="1473468" y="28794"/>
                </a:lnTo>
                <a:lnTo>
                  <a:pt x="1487638" y="28865"/>
                </a:lnTo>
                <a:lnTo>
                  <a:pt x="1487752" y="7588"/>
                </a:lnTo>
                <a:lnTo>
                  <a:pt x="1473582" y="7517"/>
                </a:lnTo>
                <a:close/>
              </a:path>
              <a:path w="1860550" h="390525">
                <a:moveTo>
                  <a:pt x="1445248" y="7375"/>
                </a:moveTo>
                <a:lnTo>
                  <a:pt x="1445134" y="28652"/>
                </a:lnTo>
                <a:lnTo>
                  <a:pt x="1459305" y="28723"/>
                </a:lnTo>
                <a:lnTo>
                  <a:pt x="1459411" y="7446"/>
                </a:lnTo>
                <a:lnTo>
                  <a:pt x="1445248" y="7375"/>
                </a:lnTo>
                <a:close/>
              </a:path>
              <a:path w="1860550" h="390525">
                <a:moveTo>
                  <a:pt x="1416907" y="7234"/>
                </a:moveTo>
                <a:lnTo>
                  <a:pt x="1416801" y="28510"/>
                </a:lnTo>
                <a:lnTo>
                  <a:pt x="1430964" y="28581"/>
                </a:lnTo>
                <a:lnTo>
                  <a:pt x="1431078" y="7305"/>
                </a:lnTo>
                <a:lnTo>
                  <a:pt x="1416907" y="7234"/>
                </a:lnTo>
                <a:close/>
              </a:path>
              <a:path w="1860550" h="390525">
                <a:moveTo>
                  <a:pt x="1388574" y="7092"/>
                </a:moveTo>
                <a:lnTo>
                  <a:pt x="1388460" y="28369"/>
                </a:lnTo>
                <a:lnTo>
                  <a:pt x="1402630" y="28439"/>
                </a:lnTo>
                <a:lnTo>
                  <a:pt x="1402744" y="7163"/>
                </a:lnTo>
                <a:lnTo>
                  <a:pt x="1388574" y="7092"/>
                </a:lnTo>
                <a:close/>
              </a:path>
              <a:path w="1860550" h="390525">
                <a:moveTo>
                  <a:pt x="1360233" y="6950"/>
                </a:moveTo>
                <a:lnTo>
                  <a:pt x="1360134" y="28227"/>
                </a:lnTo>
                <a:lnTo>
                  <a:pt x="1374297" y="28298"/>
                </a:lnTo>
                <a:lnTo>
                  <a:pt x="1374403" y="7021"/>
                </a:lnTo>
                <a:lnTo>
                  <a:pt x="1360233" y="6950"/>
                </a:lnTo>
                <a:close/>
              </a:path>
              <a:path w="1860550" h="390525">
                <a:moveTo>
                  <a:pt x="1331906" y="6808"/>
                </a:moveTo>
                <a:lnTo>
                  <a:pt x="1331793" y="28085"/>
                </a:lnTo>
                <a:lnTo>
                  <a:pt x="1345963" y="28156"/>
                </a:lnTo>
                <a:lnTo>
                  <a:pt x="1346070" y="6879"/>
                </a:lnTo>
                <a:lnTo>
                  <a:pt x="1331906" y="6808"/>
                </a:lnTo>
                <a:close/>
              </a:path>
              <a:path w="1860550" h="390525">
                <a:moveTo>
                  <a:pt x="1303566" y="6666"/>
                </a:moveTo>
                <a:lnTo>
                  <a:pt x="1303459" y="27943"/>
                </a:lnTo>
                <a:lnTo>
                  <a:pt x="1317623" y="28014"/>
                </a:lnTo>
                <a:lnTo>
                  <a:pt x="1317736" y="6737"/>
                </a:lnTo>
                <a:lnTo>
                  <a:pt x="1303566" y="6666"/>
                </a:lnTo>
                <a:close/>
              </a:path>
              <a:path w="1860550" h="390525">
                <a:moveTo>
                  <a:pt x="1275225" y="6524"/>
                </a:moveTo>
                <a:lnTo>
                  <a:pt x="1275126" y="27801"/>
                </a:lnTo>
                <a:lnTo>
                  <a:pt x="1289296" y="27872"/>
                </a:lnTo>
                <a:lnTo>
                  <a:pt x="1289395" y="6595"/>
                </a:lnTo>
                <a:lnTo>
                  <a:pt x="1275225" y="6524"/>
                </a:lnTo>
                <a:close/>
              </a:path>
              <a:path w="1860550" h="390525">
                <a:moveTo>
                  <a:pt x="1246898" y="6383"/>
                </a:moveTo>
                <a:lnTo>
                  <a:pt x="1246785" y="27659"/>
                </a:lnTo>
                <a:lnTo>
                  <a:pt x="1260955" y="27730"/>
                </a:lnTo>
                <a:lnTo>
                  <a:pt x="1261062" y="6453"/>
                </a:lnTo>
                <a:lnTo>
                  <a:pt x="1246898" y="6383"/>
                </a:lnTo>
                <a:close/>
              </a:path>
              <a:path w="1860550" h="390525">
                <a:moveTo>
                  <a:pt x="1218558" y="6241"/>
                </a:moveTo>
                <a:lnTo>
                  <a:pt x="1218451" y="27518"/>
                </a:lnTo>
                <a:lnTo>
                  <a:pt x="1232615" y="27588"/>
                </a:lnTo>
                <a:lnTo>
                  <a:pt x="1232728" y="6312"/>
                </a:lnTo>
                <a:lnTo>
                  <a:pt x="1218558" y="6241"/>
                </a:lnTo>
                <a:close/>
              </a:path>
              <a:path w="1860550" h="390525">
                <a:moveTo>
                  <a:pt x="1190224" y="6099"/>
                </a:moveTo>
                <a:lnTo>
                  <a:pt x="1190111" y="27376"/>
                </a:lnTo>
                <a:lnTo>
                  <a:pt x="1204281" y="27447"/>
                </a:lnTo>
                <a:lnTo>
                  <a:pt x="1204394" y="6170"/>
                </a:lnTo>
                <a:lnTo>
                  <a:pt x="1190224" y="6099"/>
                </a:lnTo>
                <a:close/>
              </a:path>
              <a:path w="1860550" h="390525">
                <a:moveTo>
                  <a:pt x="1161883" y="5957"/>
                </a:moveTo>
                <a:lnTo>
                  <a:pt x="1161777" y="27234"/>
                </a:lnTo>
                <a:lnTo>
                  <a:pt x="1175947" y="27305"/>
                </a:lnTo>
                <a:lnTo>
                  <a:pt x="1176054" y="6028"/>
                </a:lnTo>
                <a:lnTo>
                  <a:pt x="1161883" y="5957"/>
                </a:lnTo>
                <a:close/>
              </a:path>
              <a:path w="1860550" h="390525">
                <a:moveTo>
                  <a:pt x="1133557" y="5744"/>
                </a:moveTo>
                <a:lnTo>
                  <a:pt x="1133443" y="27092"/>
                </a:lnTo>
                <a:lnTo>
                  <a:pt x="1147614" y="27163"/>
                </a:lnTo>
                <a:lnTo>
                  <a:pt x="1147720" y="5886"/>
                </a:lnTo>
                <a:lnTo>
                  <a:pt x="1133557" y="5744"/>
                </a:lnTo>
                <a:close/>
              </a:path>
              <a:path w="1860550" h="390525">
                <a:moveTo>
                  <a:pt x="1105216" y="5602"/>
                </a:moveTo>
                <a:lnTo>
                  <a:pt x="1105110" y="26950"/>
                </a:lnTo>
                <a:lnTo>
                  <a:pt x="1119273" y="27021"/>
                </a:lnTo>
                <a:lnTo>
                  <a:pt x="1119387" y="5673"/>
                </a:lnTo>
                <a:lnTo>
                  <a:pt x="1105216" y="5602"/>
                </a:lnTo>
                <a:close/>
              </a:path>
              <a:path w="1860550" h="390525">
                <a:moveTo>
                  <a:pt x="1076883" y="5461"/>
                </a:moveTo>
                <a:lnTo>
                  <a:pt x="1076769" y="26808"/>
                </a:lnTo>
                <a:lnTo>
                  <a:pt x="1090939" y="26879"/>
                </a:lnTo>
                <a:lnTo>
                  <a:pt x="1091046" y="5531"/>
                </a:lnTo>
                <a:lnTo>
                  <a:pt x="1076883" y="5461"/>
                </a:lnTo>
                <a:close/>
              </a:path>
              <a:path w="1860550" h="390525">
                <a:moveTo>
                  <a:pt x="1048542" y="5319"/>
                </a:moveTo>
                <a:lnTo>
                  <a:pt x="1048435" y="26666"/>
                </a:lnTo>
                <a:lnTo>
                  <a:pt x="1062606" y="26737"/>
                </a:lnTo>
                <a:lnTo>
                  <a:pt x="1062712" y="5390"/>
                </a:lnTo>
                <a:lnTo>
                  <a:pt x="1048542" y="5319"/>
                </a:lnTo>
                <a:close/>
              </a:path>
              <a:path w="1860550" h="390525">
                <a:moveTo>
                  <a:pt x="1020208" y="5177"/>
                </a:moveTo>
                <a:lnTo>
                  <a:pt x="1020095" y="26525"/>
                </a:lnTo>
                <a:lnTo>
                  <a:pt x="1034265" y="26596"/>
                </a:lnTo>
                <a:lnTo>
                  <a:pt x="1034379" y="5248"/>
                </a:lnTo>
                <a:lnTo>
                  <a:pt x="1020208" y="5177"/>
                </a:lnTo>
                <a:close/>
              </a:path>
              <a:path w="1860550" h="390525">
                <a:moveTo>
                  <a:pt x="991868" y="5035"/>
                </a:moveTo>
                <a:lnTo>
                  <a:pt x="991761" y="26383"/>
                </a:lnTo>
                <a:lnTo>
                  <a:pt x="1005931" y="26454"/>
                </a:lnTo>
                <a:lnTo>
                  <a:pt x="1006038" y="5106"/>
                </a:lnTo>
                <a:lnTo>
                  <a:pt x="991868" y="5035"/>
                </a:lnTo>
                <a:close/>
              </a:path>
              <a:path w="1860550" h="390525">
                <a:moveTo>
                  <a:pt x="963527" y="4893"/>
                </a:moveTo>
                <a:lnTo>
                  <a:pt x="963428" y="26241"/>
                </a:lnTo>
                <a:lnTo>
                  <a:pt x="977598" y="26312"/>
                </a:lnTo>
                <a:lnTo>
                  <a:pt x="977697" y="4964"/>
                </a:lnTo>
                <a:lnTo>
                  <a:pt x="963527" y="4893"/>
                </a:lnTo>
                <a:close/>
              </a:path>
              <a:path w="1860550" h="390525">
                <a:moveTo>
                  <a:pt x="935200" y="4751"/>
                </a:moveTo>
                <a:lnTo>
                  <a:pt x="935087" y="26099"/>
                </a:lnTo>
                <a:lnTo>
                  <a:pt x="949257" y="26170"/>
                </a:lnTo>
                <a:lnTo>
                  <a:pt x="949364" y="4822"/>
                </a:lnTo>
                <a:lnTo>
                  <a:pt x="935200" y="4751"/>
                </a:lnTo>
                <a:close/>
              </a:path>
              <a:path w="1860550" h="390525">
                <a:moveTo>
                  <a:pt x="906867" y="4609"/>
                </a:moveTo>
                <a:lnTo>
                  <a:pt x="906753" y="25957"/>
                </a:lnTo>
                <a:lnTo>
                  <a:pt x="920924" y="26028"/>
                </a:lnTo>
                <a:lnTo>
                  <a:pt x="921030" y="4680"/>
                </a:lnTo>
                <a:lnTo>
                  <a:pt x="906867" y="4609"/>
                </a:lnTo>
                <a:close/>
              </a:path>
              <a:path w="1860550" h="390525">
                <a:moveTo>
                  <a:pt x="878526" y="4468"/>
                </a:moveTo>
                <a:lnTo>
                  <a:pt x="878420" y="25815"/>
                </a:lnTo>
                <a:lnTo>
                  <a:pt x="892583" y="25886"/>
                </a:lnTo>
                <a:lnTo>
                  <a:pt x="892696" y="4539"/>
                </a:lnTo>
                <a:lnTo>
                  <a:pt x="878526" y="4468"/>
                </a:lnTo>
                <a:close/>
              </a:path>
              <a:path w="1860550" h="390525">
                <a:moveTo>
                  <a:pt x="850192" y="4326"/>
                </a:moveTo>
                <a:lnTo>
                  <a:pt x="850079" y="25674"/>
                </a:lnTo>
                <a:lnTo>
                  <a:pt x="864249" y="25744"/>
                </a:lnTo>
                <a:lnTo>
                  <a:pt x="864363" y="4397"/>
                </a:lnTo>
                <a:lnTo>
                  <a:pt x="850192" y="4326"/>
                </a:lnTo>
                <a:close/>
              </a:path>
              <a:path w="1860550" h="390525">
                <a:moveTo>
                  <a:pt x="821859" y="4184"/>
                </a:moveTo>
                <a:lnTo>
                  <a:pt x="821745" y="25532"/>
                </a:lnTo>
                <a:lnTo>
                  <a:pt x="835916" y="25532"/>
                </a:lnTo>
                <a:lnTo>
                  <a:pt x="836022" y="4255"/>
                </a:lnTo>
                <a:lnTo>
                  <a:pt x="821859" y="4184"/>
                </a:lnTo>
                <a:close/>
              </a:path>
              <a:path w="1860550" h="390525">
                <a:moveTo>
                  <a:pt x="793518" y="4042"/>
                </a:moveTo>
                <a:lnTo>
                  <a:pt x="793412" y="25390"/>
                </a:lnTo>
                <a:lnTo>
                  <a:pt x="807575" y="25461"/>
                </a:lnTo>
                <a:lnTo>
                  <a:pt x="807688" y="4113"/>
                </a:lnTo>
                <a:lnTo>
                  <a:pt x="793518" y="4042"/>
                </a:lnTo>
                <a:close/>
              </a:path>
              <a:path w="1860550" h="390525">
                <a:moveTo>
                  <a:pt x="765184" y="3900"/>
                </a:moveTo>
                <a:lnTo>
                  <a:pt x="765071" y="25248"/>
                </a:lnTo>
                <a:lnTo>
                  <a:pt x="779241" y="25319"/>
                </a:lnTo>
                <a:lnTo>
                  <a:pt x="779355" y="3971"/>
                </a:lnTo>
                <a:lnTo>
                  <a:pt x="765184" y="3900"/>
                </a:lnTo>
                <a:close/>
              </a:path>
              <a:path w="1860550" h="390525">
                <a:moveTo>
                  <a:pt x="736844" y="3758"/>
                </a:moveTo>
                <a:lnTo>
                  <a:pt x="736737" y="25035"/>
                </a:lnTo>
                <a:lnTo>
                  <a:pt x="750908" y="25106"/>
                </a:lnTo>
                <a:lnTo>
                  <a:pt x="751014" y="3829"/>
                </a:lnTo>
                <a:lnTo>
                  <a:pt x="736844" y="3758"/>
                </a:lnTo>
                <a:close/>
              </a:path>
              <a:path w="1860550" h="390525">
                <a:moveTo>
                  <a:pt x="708510" y="3617"/>
                </a:moveTo>
                <a:lnTo>
                  <a:pt x="708404" y="24893"/>
                </a:lnTo>
                <a:lnTo>
                  <a:pt x="722567" y="24964"/>
                </a:lnTo>
                <a:lnTo>
                  <a:pt x="722680" y="3687"/>
                </a:lnTo>
                <a:lnTo>
                  <a:pt x="708510" y="3617"/>
                </a:lnTo>
                <a:close/>
              </a:path>
              <a:path w="1860550" h="390525">
                <a:moveTo>
                  <a:pt x="680176" y="3475"/>
                </a:moveTo>
                <a:lnTo>
                  <a:pt x="680063" y="24752"/>
                </a:lnTo>
                <a:lnTo>
                  <a:pt x="694233" y="24822"/>
                </a:lnTo>
                <a:lnTo>
                  <a:pt x="694347" y="3546"/>
                </a:lnTo>
                <a:lnTo>
                  <a:pt x="680176" y="3475"/>
                </a:lnTo>
                <a:close/>
              </a:path>
              <a:path w="1860550" h="390525">
                <a:moveTo>
                  <a:pt x="651836" y="3333"/>
                </a:moveTo>
                <a:lnTo>
                  <a:pt x="651736" y="24610"/>
                </a:lnTo>
                <a:lnTo>
                  <a:pt x="665900" y="24681"/>
                </a:lnTo>
                <a:lnTo>
                  <a:pt x="666006" y="3404"/>
                </a:lnTo>
                <a:lnTo>
                  <a:pt x="651836" y="3333"/>
                </a:lnTo>
                <a:close/>
              </a:path>
              <a:path w="1860550" h="390525">
                <a:moveTo>
                  <a:pt x="623502" y="3191"/>
                </a:moveTo>
                <a:lnTo>
                  <a:pt x="623396" y="24468"/>
                </a:lnTo>
                <a:lnTo>
                  <a:pt x="637566" y="24539"/>
                </a:lnTo>
                <a:lnTo>
                  <a:pt x="637673" y="3262"/>
                </a:lnTo>
                <a:lnTo>
                  <a:pt x="623502" y="3191"/>
                </a:lnTo>
                <a:close/>
              </a:path>
              <a:path w="1860550" h="390525">
                <a:moveTo>
                  <a:pt x="595169" y="3049"/>
                </a:moveTo>
                <a:lnTo>
                  <a:pt x="595055" y="24326"/>
                </a:lnTo>
                <a:lnTo>
                  <a:pt x="609225" y="24397"/>
                </a:lnTo>
                <a:lnTo>
                  <a:pt x="609339" y="3120"/>
                </a:lnTo>
                <a:lnTo>
                  <a:pt x="595169" y="3049"/>
                </a:lnTo>
                <a:close/>
              </a:path>
              <a:path w="1860550" h="390525">
                <a:moveTo>
                  <a:pt x="566835" y="2907"/>
                </a:moveTo>
                <a:lnTo>
                  <a:pt x="566721" y="24184"/>
                </a:lnTo>
                <a:lnTo>
                  <a:pt x="580892" y="24255"/>
                </a:lnTo>
                <a:lnTo>
                  <a:pt x="580998" y="2978"/>
                </a:lnTo>
                <a:lnTo>
                  <a:pt x="566835" y="2907"/>
                </a:lnTo>
                <a:close/>
              </a:path>
              <a:path w="1860550" h="390525">
                <a:moveTo>
                  <a:pt x="538494" y="2765"/>
                </a:moveTo>
                <a:lnTo>
                  <a:pt x="538388" y="24042"/>
                </a:lnTo>
                <a:lnTo>
                  <a:pt x="552551" y="24113"/>
                </a:lnTo>
                <a:lnTo>
                  <a:pt x="552665" y="2836"/>
                </a:lnTo>
                <a:lnTo>
                  <a:pt x="538494" y="2765"/>
                </a:lnTo>
                <a:close/>
              </a:path>
              <a:path w="1860550" h="390525">
                <a:moveTo>
                  <a:pt x="510161" y="2624"/>
                </a:moveTo>
                <a:lnTo>
                  <a:pt x="510047" y="23900"/>
                </a:lnTo>
                <a:lnTo>
                  <a:pt x="524217" y="23971"/>
                </a:lnTo>
                <a:lnTo>
                  <a:pt x="524331" y="2695"/>
                </a:lnTo>
                <a:lnTo>
                  <a:pt x="510161" y="2624"/>
                </a:lnTo>
                <a:close/>
              </a:path>
              <a:path w="1860550" h="390525">
                <a:moveTo>
                  <a:pt x="481820" y="2482"/>
                </a:moveTo>
                <a:lnTo>
                  <a:pt x="481714" y="23759"/>
                </a:lnTo>
                <a:lnTo>
                  <a:pt x="495877" y="23830"/>
                </a:lnTo>
                <a:lnTo>
                  <a:pt x="495990" y="2553"/>
                </a:lnTo>
                <a:lnTo>
                  <a:pt x="481820" y="2482"/>
                </a:lnTo>
                <a:close/>
              </a:path>
              <a:path w="1860550" h="390525">
                <a:moveTo>
                  <a:pt x="453486" y="2340"/>
                </a:moveTo>
                <a:lnTo>
                  <a:pt x="453373" y="23617"/>
                </a:lnTo>
                <a:lnTo>
                  <a:pt x="467543" y="23688"/>
                </a:lnTo>
                <a:lnTo>
                  <a:pt x="467657" y="2411"/>
                </a:lnTo>
                <a:lnTo>
                  <a:pt x="453486" y="2340"/>
                </a:lnTo>
                <a:close/>
              </a:path>
              <a:path w="1860550" h="390525">
                <a:moveTo>
                  <a:pt x="425146" y="2198"/>
                </a:moveTo>
                <a:lnTo>
                  <a:pt x="425039" y="23475"/>
                </a:lnTo>
                <a:lnTo>
                  <a:pt x="439210" y="23546"/>
                </a:lnTo>
                <a:lnTo>
                  <a:pt x="439316" y="2269"/>
                </a:lnTo>
                <a:lnTo>
                  <a:pt x="425146" y="2198"/>
                </a:lnTo>
                <a:close/>
              </a:path>
              <a:path w="1860550" h="390525">
                <a:moveTo>
                  <a:pt x="396819" y="1985"/>
                </a:moveTo>
                <a:lnTo>
                  <a:pt x="396706" y="23333"/>
                </a:lnTo>
                <a:lnTo>
                  <a:pt x="410869" y="23404"/>
                </a:lnTo>
                <a:lnTo>
                  <a:pt x="410982" y="2127"/>
                </a:lnTo>
                <a:lnTo>
                  <a:pt x="396819" y="1985"/>
                </a:lnTo>
                <a:close/>
              </a:path>
              <a:path w="1860550" h="390525">
                <a:moveTo>
                  <a:pt x="368478" y="1843"/>
                </a:moveTo>
                <a:lnTo>
                  <a:pt x="368372" y="23191"/>
                </a:lnTo>
                <a:lnTo>
                  <a:pt x="382535" y="23262"/>
                </a:lnTo>
                <a:lnTo>
                  <a:pt x="382649" y="1985"/>
                </a:lnTo>
                <a:lnTo>
                  <a:pt x="368478" y="1843"/>
                </a:lnTo>
                <a:close/>
              </a:path>
              <a:path w="1860550" h="390525">
                <a:moveTo>
                  <a:pt x="340138" y="1702"/>
                </a:moveTo>
                <a:lnTo>
                  <a:pt x="340038" y="23049"/>
                </a:lnTo>
                <a:lnTo>
                  <a:pt x="354202" y="23120"/>
                </a:lnTo>
                <a:lnTo>
                  <a:pt x="354308" y="1773"/>
                </a:lnTo>
                <a:lnTo>
                  <a:pt x="340138" y="1702"/>
                </a:lnTo>
                <a:close/>
              </a:path>
              <a:path w="1860550" h="390525">
                <a:moveTo>
                  <a:pt x="311804" y="1560"/>
                </a:moveTo>
                <a:lnTo>
                  <a:pt x="311698" y="22908"/>
                </a:lnTo>
                <a:lnTo>
                  <a:pt x="325861" y="22978"/>
                </a:lnTo>
                <a:lnTo>
                  <a:pt x="325974" y="1702"/>
                </a:lnTo>
                <a:lnTo>
                  <a:pt x="311804" y="1560"/>
                </a:lnTo>
                <a:close/>
              </a:path>
              <a:path w="1860550" h="390525">
                <a:moveTo>
                  <a:pt x="283470" y="1418"/>
                </a:moveTo>
                <a:lnTo>
                  <a:pt x="283364" y="22766"/>
                </a:lnTo>
                <a:lnTo>
                  <a:pt x="297527" y="22837"/>
                </a:lnTo>
                <a:lnTo>
                  <a:pt x="297641" y="1489"/>
                </a:lnTo>
                <a:lnTo>
                  <a:pt x="283470" y="1418"/>
                </a:lnTo>
                <a:close/>
              </a:path>
              <a:path w="1860550" h="390525">
                <a:moveTo>
                  <a:pt x="255137" y="1276"/>
                </a:moveTo>
                <a:lnTo>
                  <a:pt x="255023" y="22624"/>
                </a:lnTo>
                <a:lnTo>
                  <a:pt x="269194" y="22695"/>
                </a:lnTo>
                <a:lnTo>
                  <a:pt x="269300" y="1347"/>
                </a:lnTo>
                <a:lnTo>
                  <a:pt x="255137" y="1276"/>
                </a:lnTo>
                <a:close/>
              </a:path>
              <a:path w="1860550" h="390525">
                <a:moveTo>
                  <a:pt x="226796" y="1134"/>
                </a:moveTo>
                <a:lnTo>
                  <a:pt x="226690" y="22482"/>
                </a:lnTo>
                <a:lnTo>
                  <a:pt x="240853" y="22553"/>
                </a:lnTo>
                <a:lnTo>
                  <a:pt x="240966" y="1205"/>
                </a:lnTo>
                <a:lnTo>
                  <a:pt x="226796" y="1134"/>
                </a:lnTo>
                <a:close/>
              </a:path>
              <a:path w="1860550" h="390525">
                <a:moveTo>
                  <a:pt x="198462" y="992"/>
                </a:moveTo>
                <a:lnTo>
                  <a:pt x="198349" y="22340"/>
                </a:lnTo>
                <a:lnTo>
                  <a:pt x="212519" y="22411"/>
                </a:lnTo>
                <a:lnTo>
                  <a:pt x="212633" y="1063"/>
                </a:lnTo>
                <a:lnTo>
                  <a:pt x="198462" y="992"/>
                </a:lnTo>
                <a:close/>
              </a:path>
              <a:path w="1860550" h="390525">
                <a:moveTo>
                  <a:pt x="170129" y="851"/>
                </a:moveTo>
                <a:lnTo>
                  <a:pt x="170015" y="22198"/>
                </a:lnTo>
                <a:lnTo>
                  <a:pt x="184186" y="22269"/>
                </a:lnTo>
                <a:lnTo>
                  <a:pt x="184292" y="921"/>
                </a:lnTo>
                <a:lnTo>
                  <a:pt x="170129" y="851"/>
                </a:lnTo>
                <a:close/>
              </a:path>
              <a:path w="1860550" h="390525">
                <a:moveTo>
                  <a:pt x="141788" y="709"/>
                </a:moveTo>
                <a:lnTo>
                  <a:pt x="141682" y="22056"/>
                </a:lnTo>
                <a:lnTo>
                  <a:pt x="155845" y="22127"/>
                </a:lnTo>
                <a:lnTo>
                  <a:pt x="155958" y="780"/>
                </a:lnTo>
                <a:lnTo>
                  <a:pt x="141788" y="709"/>
                </a:lnTo>
                <a:close/>
              </a:path>
              <a:path w="1860550" h="390525">
                <a:moveTo>
                  <a:pt x="113455" y="567"/>
                </a:moveTo>
                <a:lnTo>
                  <a:pt x="113348" y="21915"/>
                </a:lnTo>
                <a:lnTo>
                  <a:pt x="127518" y="21986"/>
                </a:lnTo>
                <a:lnTo>
                  <a:pt x="127625" y="638"/>
                </a:lnTo>
                <a:lnTo>
                  <a:pt x="113455" y="567"/>
                </a:lnTo>
                <a:close/>
              </a:path>
              <a:path w="1860550" h="390525">
                <a:moveTo>
                  <a:pt x="85121" y="425"/>
                </a:moveTo>
                <a:lnTo>
                  <a:pt x="85007" y="21773"/>
                </a:lnTo>
                <a:lnTo>
                  <a:pt x="99178" y="21844"/>
                </a:lnTo>
                <a:lnTo>
                  <a:pt x="99291" y="496"/>
                </a:lnTo>
                <a:lnTo>
                  <a:pt x="85121" y="425"/>
                </a:lnTo>
                <a:close/>
              </a:path>
              <a:path w="1860550" h="390525">
                <a:moveTo>
                  <a:pt x="56787" y="283"/>
                </a:moveTo>
                <a:lnTo>
                  <a:pt x="56674" y="21560"/>
                </a:lnTo>
                <a:lnTo>
                  <a:pt x="70844" y="21702"/>
                </a:lnTo>
                <a:lnTo>
                  <a:pt x="70951" y="354"/>
                </a:lnTo>
                <a:lnTo>
                  <a:pt x="56787" y="283"/>
                </a:lnTo>
                <a:close/>
              </a:path>
              <a:path w="1860550" h="390525">
                <a:moveTo>
                  <a:pt x="28447" y="141"/>
                </a:moveTo>
                <a:lnTo>
                  <a:pt x="28340" y="21489"/>
                </a:lnTo>
                <a:lnTo>
                  <a:pt x="42511" y="21560"/>
                </a:lnTo>
                <a:lnTo>
                  <a:pt x="42610" y="212"/>
                </a:lnTo>
                <a:lnTo>
                  <a:pt x="28447" y="141"/>
                </a:lnTo>
                <a:close/>
              </a:path>
              <a:path w="1860550" h="390525">
                <a:moveTo>
                  <a:pt x="113" y="0"/>
                </a:moveTo>
                <a:lnTo>
                  <a:pt x="0" y="21347"/>
                </a:lnTo>
                <a:lnTo>
                  <a:pt x="14170" y="21418"/>
                </a:lnTo>
                <a:lnTo>
                  <a:pt x="14283" y="70"/>
                </a:lnTo>
                <a:lnTo>
                  <a:pt x="11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38" name="bk object 38"/>
          <p:cNvSpPr/>
          <p:nvPr/>
        </p:nvSpPr>
        <p:spPr>
          <a:xfrm>
            <a:off x="2522877" y="3046617"/>
            <a:ext cx="165883" cy="1685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39" name="bk object 39"/>
          <p:cNvSpPr/>
          <p:nvPr/>
        </p:nvSpPr>
        <p:spPr>
          <a:xfrm>
            <a:off x="3188401" y="3089644"/>
            <a:ext cx="0" cy="363982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278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40" name="bk object 40"/>
          <p:cNvSpPr/>
          <p:nvPr/>
        </p:nvSpPr>
        <p:spPr>
          <a:xfrm>
            <a:off x="3032280" y="3189281"/>
            <a:ext cx="0" cy="264715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1916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41" name="bk object 41"/>
          <p:cNvSpPr/>
          <p:nvPr/>
        </p:nvSpPr>
        <p:spPr>
          <a:xfrm>
            <a:off x="2941198" y="3189281"/>
            <a:ext cx="0" cy="264715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1916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42" name="bk object 42"/>
          <p:cNvSpPr/>
          <p:nvPr/>
        </p:nvSpPr>
        <p:spPr>
          <a:xfrm>
            <a:off x="3370548" y="2435295"/>
            <a:ext cx="0" cy="234934"/>
          </a:xfrm>
          <a:custGeom>
            <a:avLst/>
            <a:gdLst/>
            <a:ahLst/>
            <a:cxnLst/>
            <a:rect l="l" t="t" r="r" b="b"/>
            <a:pathLst>
              <a:path h="135255">
                <a:moveTo>
                  <a:pt x="0" y="0"/>
                </a:moveTo>
                <a:lnTo>
                  <a:pt x="0" y="135072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43" name="bk object 43"/>
          <p:cNvSpPr/>
          <p:nvPr/>
        </p:nvSpPr>
        <p:spPr>
          <a:xfrm>
            <a:off x="3290847" y="2482732"/>
            <a:ext cx="0" cy="187506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59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44" name="bk object 44"/>
          <p:cNvSpPr/>
          <p:nvPr/>
        </p:nvSpPr>
        <p:spPr>
          <a:xfrm>
            <a:off x="3481116" y="2347570"/>
            <a:ext cx="34831" cy="482001"/>
          </a:xfrm>
          <a:custGeom>
            <a:avLst/>
            <a:gdLst/>
            <a:ahLst/>
            <a:cxnLst/>
            <a:rect l="l" t="t" r="r" b="b"/>
            <a:pathLst>
              <a:path w="20319" h="277494">
                <a:moveTo>
                  <a:pt x="0" y="196994"/>
                </a:moveTo>
                <a:lnTo>
                  <a:pt x="0" y="276853"/>
                </a:lnTo>
                <a:lnTo>
                  <a:pt x="19929" y="276946"/>
                </a:lnTo>
                <a:lnTo>
                  <a:pt x="19929" y="204569"/>
                </a:lnTo>
                <a:lnTo>
                  <a:pt x="0" y="196994"/>
                </a:lnTo>
                <a:close/>
              </a:path>
              <a:path w="20319" h="277494">
                <a:moveTo>
                  <a:pt x="0" y="0"/>
                </a:moveTo>
                <a:lnTo>
                  <a:pt x="0" y="86795"/>
                </a:lnTo>
                <a:lnTo>
                  <a:pt x="19929" y="86795"/>
                </a:lnTo>
                <a:lnTo>
                  <a:pt x="19929" y="92"/>
                </a:lnTo>
                <a:lnTo>
                  <a:pt x="0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45" name="bk object 45"/>
          <p:cNvSpPr/>
          <p:nvPr/>
        </p:nvSpPr>
        <p:spPr>
          <a:xfrm>
            <a:off x="3481116" y="2535262"/>
            <a:ext cx="34831" cy="167652"/>
          </a:xfrm>
          <a:custGeom>
            <a:avLst/>
            <a:gdLst/>
            <a:ahLst/>
            <a:cxnLst/>
            <a:rect l="l" t="t" r="r" b="b"/>
            <a:pathLst>
              <a:path w="20319" h="96519">
                <a:moveTo>
                  <a:pt x="19929" y="0"/>
                </a:moveTo>
                <a:lnTo>
                  <a:pt x="0" y="0"/>
                </a:lnTo>
                <a:lnTo>
                  <a:pt x="0" y="88887"/>
                </a:lnTo>
                <a:lnTo>
                  <a:pt x="19929" y="96461"/>
                </a:lnTo>
                <a:lnTo>
                  <a:pt x="19929" y="0"/>
                </a:lnTo>
                <a:close/>
              </a:path>
            </a:pathLst>
          </a:custGeom>
          <a:solidFill>
            <a:srgbClr val="6DCBD5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46" name="bk object 46"/>
          <p:cNvSpPr/>
          <p:nvPr/>
        </p:nvSpPr>
        <p:spPr>
          <a:xfrm>
            <a:off x="3481116" y="2498306"/>
            <a:ext cx="34831" cy="37501"/>
          </a:xfrm>
          <a:custGeom>
            <a:avLst/>
            <a:gdLst/>
            <a:ahLst/>
            <a:cxnLst/>
            <a:rect l="l" t="t" r="r" b="b"/>
            <a:pathLst>
              <a:path w="20319" h="21590">
                <a:moveTo>
                  <a:pt x="19929" y="0"/>
                </a:moveTo>
                <a:lnTo>
                  <a:pt x="0" y="0"/>
                </a:lnTo>
                <a:lnTo>
                  <a:pt x="0" y="21305"/>
                </a:lnTo>
                <a:lnTo>
                  <a:pt x="19929" y="21305"/>
                </a:lnTo>
                <a:lnTo>
                  <a:pt x="19929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47" name="bk object 47"/>
          <p:cNvSpPr/>
          <p:nvPr/>
        </p:nvSpPr>
        <p:spPr>
          <a:xfrm>
            <a:off x="13180" y="2351217"/>
            <a:ext cx="3429766" cy="298907"/>
          </a:xfrm>
          <a:custGeom>
            <a:avLst/>
            <a:gdLst/>
            <a:ahLst/>
            <a:cxnLst/>
            <a:rect l="l" t="t" r="r" b="b"/>
            <a:pathLst>
              <a:path w="2000885" h="172084">
                <a:moveTo>
                  <a:pt x="2000388" y="48411"/>
                </a:moveTo>
                <a:lnTo>
                  <a:pt x="1969941" y="48411"/>
                </a:lnTo>
                <a:lnTo>
                  <a:pt x="1969941" y="171881"/>
                </a:lnTo>
                <a:lnTo>
                  <a:pt x="2000388" y="172022"/>
                </a:lnTo>
                <a:lnTo>
                  <a:pt x="2000388" y="48411"/>
                </a:lnTo>
                <a:close/>
              </a:path>
              <a:path w="2000885" h="172084">
                <a:moveTo>
                  <a:pt x="1947352" y="75731"/>
                </a:moveTo>
                <a:lnTo>
                  <a:pt x="1923451" y="75731"/>
                </a:lnTo>
                <a:lnTo>
                  <a:pt x="1923451" y="171661"/>
                </a:lnTo>
                <a:lnTo>
                  <a:pt x="1947352" y="171774"/>
                </a:lnTo>
                <a:lnTo>
                  <a:pt x="1947352" y="75731"/>
                </a:lnTo>
                <a:close/>
              </a:path>
              <a:path w="2000885" h="172084">
                <a:moveTo>
                  <a:pt x="0" y="0"/>
                </a:moveTo>
                <a:lnTo>
                  <a:pt x="0" y="162703"/>
                </a:lnTo>
                <a:lnTo>
                  <a:pt x="1900855" y="171554"/>
                </a:lnTo>
                <a:lnTo>
                  <a:pt x="1900855" y="75731"/>
                </a:lnTo>
                <a:lnTo>
                  <a:pt x="1947352" y="75731"/>
                </a:lnTo>
                <a:lnTo>
                  <a:pt x="1947352" y="48411"/>
                </a:lnTo>
                <a:lnTo>
                  <a:pt x="2000388" y="48411"/>
                </a:lnTo>
                <a:lnTo>
                  <a:pt x="2000388" y="9319"/>
                </a:lnTo>
                <a:lnTo>
                  <a:pt x="0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48" name="bk object 48"/>
          <p:cNvSpPr/>
          <p:nvPr/>
        </p:nvSpPr>
        <p:spPr>
          <a:xfrm>
            <a:off x="2" y="2331371"/>
            <a:ext cx="3482011" cy="319863"/>
          </a:xfrm>
          <a:custGeom>
            <a:avLst/>
            <a:gdLst/>
            <a:ahLst/>
            <a:cxnLst/>
            <a:rect l="l" t="t" r="r" b="b"/>
            <a:pathLst>
              <a:path w="2031364" h="184150">
                <a:moveTo>
                  <a:pt x="2030850" y="11454"/>
                </a:moveTo>
                <a:lnTo>
                  <a:pt x="7695" y="11454"/>
                </a:lnTo>
                <a:lnTo>
                  <a:pt x="2008076" y="20773"/>
                </a:lnTo>
                <a:lnTo>
                  <a:pt x="2008076" y="183477"/>
                </a:lnTo>
                <a:lnTo>
                  <a:pt x="2030850" y="183576"/>
                </a:lnTo>
                <a:lnTo>
                  <a:pt x="2030850" y="11454"/>
                </a:lnTo>
                <a:close/>
              </a:path>
              <a:path w="2031364" h="184150">
                <a:moveTo>
                  <a:pt x="0" y="0"/>
                </a:moveTo>
                <a:lnTo>
                  <a:pt x="0" y="174122"/>
                </a:lnTo>
                <a:lnTo>
                  <a:pt x="7695" y="174157"/>
                </a:lnTo>
                <a:lnTo>
                  <a:pt x="7695" y="11454"/>
                </a:lnTo>
                <a:lnTo>
                  <a:pt x="2030850" y="11454"/>
                </a:lnTo>
                <a:lnTo>
                  <a:pt x="2030850" y="9319"/>
                </a:lnTo>
                <a:lnTo>
                  <a:pt x="0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49" name="bk object 49"/>
          <p:cNvSpPr/>
          <p:nvPr/>
        </p:nvSpPr>
        <p:spPr>
          <a:xfrm>
            <a:off x="13178" y="2673572"/>
            <a:ext cx="3428915" cy="154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50" name="bk object 50"/>
          <p:cNvSpPr/>
          <p:nvPr/>
        </p:nvSpPr>
        <p:spPr>
          <a:xfrm>
            <a:off x="2" y="2633754"/>
            <a:ext cx="3482011" cy="195227"/>
          </a:xfrm>
          <a:custGeom>
            <a:avLst/>
            <a:gdLst/>
            <a:ahLst/>
            <a:cxnLst/>
            <a:rect l="l" t="t" r="r" b="b"/>
            <a:pathLst>
              <a:path w="2031364" h="112394">
                <a:moveTo>
                  <a:pt x="2030850" y="22872"/>
                </a:moveTo>
                <a:lnTo>
                  <a:pt x="7695" y="22872"/>
                </a:lnTo>
                <a:lnTo>
                  <a:pt x="2008076" y="32184"/>
                </a:lnTo>
                <a:lnTo>
                  <a:pt x="2008076" y="111951"/>
                </a:lnTo>
                <a:lnTo>
                  <a:pt x="2030850" y="112057"/>
                </a:lnTo>
                <a:lnTo>
                  <a:pt x="2030850" y="22872"/>
                </a:lnTo>
                <a:close/>
              </a:path>
              <a:path w="2031364" h="112394">
                <a:moveTo>
                  <a:pt x="0" y="0"/>
                </a:moveTo>
                <a:lnTo>
                  <a:pt x="0" y="102731"/>
                </a:lnTo>
                <a:lnTo>
                  <a:pt x="7695" y="102766"/>
                </a:lnTo>
                <a:lnTo>
                  <a:pt x="7695" y="22872"/>
                </a:lnTo>
                <a:lnTo>
                  <a:pt x="2030850" y="22872"/>
                </a:lnTo>
                <a:lnTo>
                  <a:pt x="2030850" y="20822"/>
                </a:lnTo>
                <a:lnTo>
                  <a:pt x="1908550" y="20822"/>
                </a:lnTo>
                <a:lnTo>
                  <a:pt x="1908550" y="8893"/>
                </a:lnTo>
                <a:lnTo>
                  <a:pt x="0" y="0"/>
                </a:lnTo>
                <a:close/>
              </a:path>
              <a:path w="2031364" h="112394">
                <a:moveTo>
                  <a:pt x="1931146" y="8992"/>
                </a:moveTo>
                <a:lnTo>
                  <a:pt x="1931146" y="20822"/>
                </a:lnTo>
                <a:lnTo>
                  <a:pt x="1955033" y="20822"/>
                </a:lnTo>
                <a:lnTo>
                  <a:pt x="1955033" y="9106"/>
                </a:lnTo>
                <a:lnTo>
                  <a:pt x="1931146" y="8992"/>
                </a:lnTo>
                <a:close/>
              </a:path>
              <a:path w="2031364" h="112394">
                <a:moveTo>
                  <a:pt x="1977629" y="9205"/>
                </a:moveTo>
                <a:lnTo>
                  <a:pt x="1977629" y="20822"/>
                </a:lnTo>
                <a:lnTo>
                  <a:pt x="2030850" y="20822"/>
                </a:lnTo>
                <a:lnTo>
                  <a:pt x="2030850" y="9461"/>
                </a:lnTo>
                <a:lnTo>
                  <a:pt x="1977629" y="9205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51" name="bk object 51"/>
          <p:cNvSpPr/>
          <p:nvPr/>
        </p:nvSpPr>
        <p:spPr>
          <a:xfrm>
            <a:off x="119977" y="2704417"/>
            <a:ext cx="3189214" cy="123533"/>
          </a:xfrm>
          <a:custGeom>
            <a:avLst/>
            <a:gdLst/>
            <a:ahLst/>
            <a:cxnLst/>
            <a:rect l="l" t="t" r="r" b="b"/>
            <a:pathLst>
              <a:path w="1860550" h="71119">
                <a:moveTo>
                  <a:pt x="1860479" y="68929"/>
                </a:moveTo>
                <a:lnTo>
                  <a:pt x="1839223" y="68929"/>
                </a:lnTo>
                <a:lnTo>
                  <a:pt x="1839223" y="70844"/>
                </a:lnTo>
                <a:lnTo>
                  <a:pt x="1860479" y="70943"/>
                </a:lnTo>
                <a:lnTo>
                  <a:pt x="1860479" y="68929"/>
                </a:lnTo>
                <a:close/>
              </a:path>
              <a:path w="1860550" h="71119">
                <a:moveTo>
                  <a:pt x="1860479" y="40518"/>
                </a:moveTo>
                <a:lnTo>
                  <a:pt x="1839223" y="40518"/>
                </a:lnTo>
                <a:lnTo>
                  <a:pt x="1839223" y="54723"/>
                </a:lnTo>
                <a:lnTo>
                  <a:pt x="1860479" y="54723"/>
                </a:lnTo>
                <a:lnTo>
                  <a:pt x="1860479" y="40518"/>
                </a:lnTo>
                <a:close/>
              </a:path>
              <a:path w="1860550" h="71119">
                <a:moveTo>
                  <a:pt x="1849819" y="26312"/>
                </a:moveTo>
                <a:lnTo>
                  <a:pt x="1841862" y="26312"/>
                </a:lnTo>
                <a:lnTo>
                  <a:pt x="1841841" y="30695"/>
                </a:lnTo>
                <a:lnTo>
                  <a:pt x="1849798" y="30744"/>
                </a:lnTo>
                <a:lnTo>
                  <a:pt x="1849819" y="26312"/>
                </a:lnTo>
                <a:close/>
              </a:path>
              <a:path w="1860550" h="71119">
                <a:moveTo>
                  <a:pt x="1841947" y="9383"/>
                </a:moveTo>
                <a:lnTo>
                  <a:pt x="1841890" y="20092"/>
                </a:lnTo>
                <a:lnTo>
                  <a:pt x="1839223" y="20092"/>
                </a:lnTo>
                <a:lnTo>
                  <a:pt x="1839223" y="26312"/>
                </a:lnTo>
                <a:lnTo>
                  <a:pt x="1860479" y="26312"/>
                </a:lnTo>
                <a:lnTo>
                  <a:pt x="1860479" y="9489"/>
                </a:lnTo>
                <a:lnTo>
                  <a:pt x="1841947" y="9383"/>
                </a:lnTo>
                <a:close/>
              </a:path>
              <a:path w="1860550" h="71119">
                <a:moveTo>
                  <a:pt x="1813613" y="9248"/>
                </a:moveTo>
                <a:lnTo>
                  <a:pt x="1813507" y="30553"/>
                </a:lnTo>
                <a:lnTo>
                  <a:pt x="1827677" y="30624"/>
                </a:lnTo>
                <a:lnTo>
                  <a:pt x="1827777" y="9319"/>
                </a:lnTo>
                <a:lnTo>
                  <a:pt x="1813613" y="9248"/>
                </a:lnTo>
                <a:close/>
              </a:path>
              <a:path w="1860550" h="71119">
                <a:moveTo>
                  <a:pt x="1785280" y="9106"/>
                </a:moveTo>
                <a:lnTo>
                  <a:pt x="1785166" y="30411"/>
                </a:lnTo>
                <a:lnTo>
                  <a:pt x="1799337" y="30489"/>
                </a:lnTo>
                <a:lnTo>
                  <a:pt x="1799443" y="9177"/>
                </a:lnTo>
                <a:lnTo>
                  <a:pt x="1785280" y="9106"/>
                </a:lnTo>
                <a:close/>
              </a:path>
              <a:path w="1860550" h="71119">
                <a:moveTo>
                  <a:pt x="1756946" y="8957"/>
                </a:moveTo>
                <a:lnTo>
                  <a:pt x="1756833" y="30269"/>
                </a:lnTo>
                <a:lnTo>
                  <a:pt x="1770996" y="30333"/>
                </a:lnTo>
                <a:lnTo>
                  <a:pt x="1771109" y="9028"/>
                </a:lnTo>
                <a:lnTo>
                  <a:pt x="1756946" y="8957"/>
                </a:lnTo>
                <a:close/>
              </a:path>
              <a:path w="1860550" h="71119">
                <a:moveTo>
                  <a:pt x="1728605" y="8815"/>
                </a:moveTo>
                <a:lnTo>
                  <a:pt x="1728499" y="30127"/>
                </a:lnTo>
                <a:lnTo>
                  <a:pt x="1742669" y="30198"/>
                </a:lnTo>
                <a:lnTo>
                  <a:pt x="1742776" y="8886"/>
                </a:lnTo>
                <a:lnTo>
                  <a:pt x="1728605" y="8815"/>
                </a:lnTo>
                <a:close/>
              </a:path>
              <a:path w="1860550" h="71119">
                <a:moveTo>
                  <a:pt x="1700272" y="8673"/>
                </a:moveTo>
                <a:lnTo>
                  <a:pt x="1700158" y="29979"/>
                </a:lnTo>
                <a:lnTo>
                  <a:pt x="1714329" y="30049"/>
                </a:lnTo>
                <a:lnTo>
                  <a:pt x="1714442" y="8737"/>
                </a:lnTo>
                <a:lnTo>
                  <a:pt x="1700272" y="8673"/>
                </a:lnTo>
                <a:close/>
              </a:path>
              <a:path w="1860550" h="71119">
                <a:moveTo>
                  <a:pt x="1671938" y="8524"/>
                </a:moveTo>
                <a:lnTo>
                  <a:pt x="1671825" y="29837"/>
                </a:lnTo>
                <a:lnTo>
                  <a:pt x="1685995" y="29908"/>
                </a:lnTo>
                <a:lnTo>
                  <a:pt x="1686101" y="8595"/>
                </a:lnTo>
                <a:lnTo>
                  <a:pt x="1671938" y="8524"/>
                </a:lnTo>
                <a:close/>
              </a:path>
              <a:path w="1860550" h="71119">
                <a:moveTo>
                  <a:pt x="1643597" y="8383"/>
                </a:moveTo>
                <a:lnTo>
                  <a:pt x="1643491" y="29688"/>
                </a:lnTo>
                <a:lnTo>
                  <a:pt x="1657654" y="29766"/>
                </a:lnTo>
                <a:lnTo>
                  <a:pt x="1657768" y="8461"/>
                </a:lnTo>
                <a:lnTo>
                  <a:pt x="1643597" y="8383"/>
                </a:lnTo>
                <a:close/>
              </a:path>
              <a:path w="1860550" h="71119">
                <a:moveTo>
                  <a:pt x="1615264" y="8234"/>
                </a:moveTo>
                <a:lnTo>
                  <a:pt x="1615150" y="29546"/>
                </a:lnTo>
                <a:lnTo>
                  <a:pt x="1629321" y="29624"/>
                </a:lnTo>
                <a:lnTo>
                  <a:pt x="1629427" y="8312"/>
                </a:lnTo>
                <a:lnTo>
                  <a:pt x="1615264" y="8234"/>
                </a:lnTo>
                <a:close/>
              </a:path>
              <a:path w="1860550" h="71119">
                <a:moveTo>
                  <a:pt x="1586923" y="8099"/>
                </a:moveTo>
                <a:lnTo>
                  <a:pt x="1586817" y="29404"/>
                </a:lnTo>
                <a:lnTo>
                  <a:pt x="1600987" y="29475"/>
                </a:lnTo>
                <a:lnTo>
                  <a:pt x="1601093" y="8163"/>
                </a:lnTo>
                <a:lnTo>
                  <a:pt x="1586923" y="8099"/>
                </a:lnTo>
                <a:close/>
              </a:path>
              <a:path w="1860550" h="71119">
                <a:moveTo>
                  <a:pt x="1558589" y="7950"/>
                </a:moveTo>
                <a:lnTo>
                  <a:pt x="1558483" y="29262"/>
                </a:lnTo>
                <a:lnTo>
                  <a:pt x="1572646" y="29326"/>
                </a:lnTo>
                <a:lnTo>
                  <a:pt x="1572760" y="8021"/>
                </a:lnTo>
                <a:lnTo>
                  <a:pt x="1558589" y="7950"/>
                </a:lnTo>
                <a:close/>
              </a:path>
              <a:path w="1860550" h="71119">
                <a:moveTo>
                  <a:pt x="1530256" y="7808"/>
                </a:moveTo>
                <a:lnTo>
                  <a:pt x="1530142" y="29113"/>
                </a:lnTo>
                <a:lnTo>
                  <a:pt x="1544313" y="29184"/>
                </a:lnTo>
                <a:lnTo>
                  <a:pt x="1544426" y="7872"/>
                </a:lnTo>
                <a:lnTo>
                  <a:pt x="1530256" y="7808"/>
                </a:lnTo>
                <a:close/>
              </a:path>
              <a:path w="1860550" h="71119">
                <a:moveTo>
                  <a:pt x="1501915" y="7659"/>
                </a:moveTo>
                <a:lnTo>
                  <a:pt x="1501809" y="28964"/>
                </a:lnTo>
                <a:lnTo>
                  <a:pt x="1515979" y="29035"/>
                </a:lnTo>
                <a:lnTo>
                  <a:pt x="1516086" y="7730"/>
                </a:lnTo>
                <a:lnTo>
                  <a:pt x="1501915" y="7659"/>
                </a:lnTo>
                <a:close/>
              </a:path>
              <a:path w="1860550" h="71119">
                <a:moveTo>
                  <a:pt x="1473582" y="7510"/>
                </a:moveTo>
                <a:lnTo>
                  <a:pt x="1473475" y="28822"/>
                </a:lnTo>
                <a:lnTo>
                  <a:pt x="1487638" y="28893"/>
                </a:lnTo>
                <a:lnTo>
                  <a:pt x="1487752" y="7581"/>
                </a:lnTo>
                <a:lnTo>
                  <a:pt x="1473582" y="7510"/>
                </a:lnTo>
                <a:close/>
              </a:path>
              <a:path w="1860550" h="71119">
                <a:moveTo>
                  <a:pt x="1445248" y="7368"/>
                </a:moveTo>
                <a:lnTo>
                  <a:pt x="1445134" y="28674"/>
                </a:lnTo>
                <a:lnTo>
                  <a:pt x="1459305" y="28744"/>
                </a:lnTo>
                <a:lnTo>
                  <a:pt x="1459411" y="7439"/>
                </a:lnTo>
                <a:lnTo>
                  <a:pt x="1445248" y="7368"/>
                </a:lnTo>
                <a:close/>
              </a:path>
              <a:path w="1860550" h="71119">
                <a:moveTo>
                  <a:pt x="1416914" y="7227"/>
                </a:moveTo>
                <a:lnTo>
                  <a:pt x="1416801" y="28532"/>
                </a:lnTo>
                <a:lnTo>
                  <a:pt x="1430964" y="28610"/>
                </a:lnTo>
                <a:lnTo>
                  <a:pt x="1431078" y="7297"/>
                </a:lnTo>
                <a:lnTo>
                  <a:pt x="1416914" y="7227"/>
                </a:lnTo>
                <a:close/>
              </a:path>
              <a:path w="1860550" h="71119">
                <a:moveTo>
                  <a:pt x="1388574" y="7078"/>
                </a:moveTo>
                <a:lnTo>
                  <a:pt x="1388460" y="28383"/>
                </a:lnTo>
                <a:lnTo>
                  <a:pt x="1402630" y="28461"/>
                </a:lnTo>
                <a:lnTo>
                  <a:pt x="1402744" y="7156"/>
                </a:lnTo>
                <a:lnTo>
                  <a:pt x="1388574" y="7078"/>
                </a:lnTo>
                <a:close/>
              </a:path>
              <a:path w="1860550" h="71119">
                <a:moveTo>
                  <a:pt x="1360233" y="6936"/>
                </a:moveTo>
                <a:lnTo>
                  <a:pt x="1360134" y="28248"/>
                </a:lnTo>
                <a:lnTo>
                  <a:pt x="1374297" y="28312"/>
                </a:lnTo>
                <a:lnTo>
                  <a:pt x="1374403" y="7007"/>
                </a:lnTo>
                <a:lnTo>
                  <a:pt x="1360233" y="6936"/>
                </a:lnTo>
                <a:close/>
              </a:path>
              <a:path w="1860550" h="71119">
                <a:moveTo>
                  <a:pt x="1331906" y="6794"/>
                </a:moveTo>
                <a:lnTo>
                  <a:pt x="1331793" y="28099"/>
                </a:lnTo>
                <a:lnTo>
                  <a:pt x="1345963" y="28177"/>
                </a:lnTo>
                <a:lnTo>
                  <a:pt x="1346070" y="6872"/>
                </a:lnTo>
                <a:lnTo>
                  <a:pt x="1331906" y="6794"/>
                </a:lnTo>
                <a:close/>
              </a:path>
              <a:path w="1860550" h="71119">
                <a:moveTo>
                  <a:pt x="1303566" y="6645"/>
                </a:moveTo>
                <a:lnTo>
                  <a:pt x="1303459" y="27957"/>
                </a:lnTo>
                <a:lnTo>
                  <a:pt x="1317623" y="28035"/>
                </a:lnTo>
                <a:lnTo>
                  <a:pt x="1317736" y="6723"/>
                </a:lnTo>
                <a:lnTo>
                  <a:pt x="1303566" y="6645"/>
                </a:lnTo>
                <a:close/>
              </a:path>
              <a:path w="1860550" h="71119">
                <a:moveTo>
                  <a:pt x="1275232" y="6503"/>
                </a:moveTo>
                <a:lnTo>
                  <a:pt x="1275126" y="27815"/>
                </a:lnTo>
                <a:lnTo>
                  <a:pt x="1289296" y="27879"/>
                </a:lnTo>
                <a:lnTo>
                  <a:pt x="1289395" y="6574"/>
                </a:lnTo>
                <a:lnTo>
                  <a:pt x="1275232" y="6503"/>
                </a:lnTo>
                <a:close/>
              </a:path>
              <a:path w="1860550" h="71119">
                <a:moveTo>
                  <a:pt x="1246898" y="6361"/>
                </a:moveTo>
                <a:lnTo>
                  <a:pt x="1246785" y="27674"/>
                </a:lnTo>
                <a:lnTo>
                  <a:pt x="1260955" y="27737"/>
                </a:lnTo>
                <a:lnTo>
                  <a:pt x="1261062" y="6432"/>
                </a:lnTo>
                <a:lnTo>
                  <a:pt x="1246898" y="6361"/>
                </a:lnTo>
                <a:close/>
              </a:path>
              <a:path w="1860550" h="71119">
                <a:moveTo>
                  <a:pt x="1218558" y="6219"/>
                </a:moveTo>
                <a:lnTo>
                  <a:pt x="1218451" y="27525"/>
                </a:lnTo>
                <a:lnTo>
                  <a:pt x="1232615" y="27596"/>
                </a:lnTo>
                <a:lnTo>
                  <a:pt x="1232728" y="6283"/>
                </a:lnTo>
                <a:lnTo>
                  <a:pt x="1218558" y="6219"/>
                </a:lnTo>
                <a:close/>
              </a:path>
              <a:path w="1860550" h="71119">
                <a:moveTo>
                  <a:pt x="1190224" y="6070"/>
                </a:moveTo>
                <a:lnTo>
                  <a:pt x="1190111" y="27383"/>
                </a:lnTo>
                <a:lnTo>
                  <a:pt x="1204281" y="27454"/>
                </a:lnTo>
                <a:lnTo>
                  <a:pt x="1204394" y="6148"/>
                </a:lnTo>
                <a:lnTo>
                  <a:pt x="1190224" y="6070"/>
                </a:lnTo>
                <a:close/>
              </a:path>
              <a:path w="1860550" h="71119">
                <a:moveTo>
                  <a:pt x="1161890" y="5922"/>
                </a:moveTo>
                <a:lnTo>
                  <a:pt x="1161777" y="27234"/>
                </a:lnTo>
                <a:lnTo>
                  <a:pt x="1175947" y="27312"/>
                </a:lnTo>
                <a:lnTo>
                  <a:pt x="1176054" y="6000"/>
                </a:lnTo>
                <a:lnTo>
                  <a:pt x="1161890" y="5922"/>
                </a:lnTo>
                <a:close/>
              </a:path>
              <a:path w="1860550" h="71119">
                <a:moveTo>
                  <a:pt x="1133557" y="5780"/>
                </a:moveTo>
                <a:lnTo>
                  <a:pt x="1133443" y="27092"/>
                </a:lnTo>
                <a:lnTo>
                  <a:pt x="1147614" y="27163"/>
                </a:lnTo>
                <a:lnTo>
                  <a:pt x="1147720" y="5858"/>
                </a:lnTo>
                <a:lnTo>
                  <a:pt x="1133557" y="5780"/>
                </a:lnTo>
                <a:close/>
              </a:path>
              <a:path w="1860550" h="71119">
                <a:moveTo>
                  <a:pt x="1105216" y="5638"/>
                </a:moveTo>
                <a:lnTo>
                  <a:pt x="1105110" y="26950"/>
                </a:lnTo>
                <a:lnTo>
                  <a:pt x="1119273" y="27021"/>
                </a:lnTo>
                <a:lnTo>
                  <a:pt x="1119387" y="5709"/>
                </a:lnTo>
                <a:lnTo>
                  <a:pt x="1105216" y="5638"/>
                </a:lnTo>
                <a:close/>
              </a:path>
              <a:path w="1860550" h="71119">
                <a:moveTo>
                  <a:pt x="1076883" y="5496"/>
                </a:moveTo>
                <a:lnTo>
                  <a:pt x="1076769" y="26808"/>
                </a:lnTo>
                <a:lnTo>
                  <a:pt x="1090939" y="26872"/>
                </a:lnTo>
                <a:lnTo>
                  <a:pt x="1091046" y="5567"/>
                </a:lnTo>
                <a:lnTo>
                  <a:pt x="1076883" y="5496"/>
                </a:lnTo>
                <a:close/>
              </a:path>
              <a:path w="1860550" h="71119">
                <a:moveTo>
                  <a:pt x="1048542" y="5347"/>
                </a:moveTo>
                <a:lnTo>
                  <a:pt x="1048435" y="26659"/>
                </a:lnTo>
                <a:lnTo>
                  <a:pt x="1062606" y="26730"/>
                </a:lnTo>
                <a:lnTo>
                  <a:pt x="1062712" y="5418"/>
                </a:lnTo>
                <a:lnTo>
                  <a:pt x="1048542" y="5347"/>
                </a:lnTo>
                <a:close/>
              </a:path>
              <a:path w="1860550" h="71119">
                <a:moveTo>
                  <a:pt x="1020208" y="5205"/>
                </a:moveTo>
                <a:lnTo>
                  <a:pt x="1020095" y="26510"/>
                </a:lnTo>
                <a:lnTo>
                  <a:pt x="1034265" y="26581"/>
                </a:lnTo>
                <a:lnTo>
                  <a:pt x="1034379" y="5269"/>
                </a:lnTo>
                <a:lnTo>
                  <a:pt x="1020208" y="5205"/>
                </a:lnTo>
                <a:close/>
              </a:path>
              <a:path w="1860550" h="71119">
                <a:moveTo>
                  <a:pt x="991868" y="5056"/>
                </a:moveTo>
                <a:lnTo>
                  <a:pt x="991761" y="26369"/>
                </a:lnTo>
                <a:lnTo>
                  <a:pt x="1005931" y="26432"/>
                </a:lnTo>
                <a:lnTo>
                  <a:pt x="1006038" y="5127"/>
                </a:lnTo>
                <a:lnTo>
                  <a:pt x="991868" y="5056"/>
                </a:lnTo>
                <a:close/>
              </a:path>
              <a:path w="1860550" h="71119">
                <a:moveTo>
                  <a:pt x="963534" y="4914"/>
                </a:moveTo>
                <a:lnTo>
                  <a:pt x="963428" y="26220"/>
                </a:lnTo>
                <a:lnTo>
                  <a:pt x="977598" y="26298"/>
                </a:lnTo>
                <a:lnTo>
                  <a:pt x="977697" y="4992"/>
                </a:lnTo>
                <a:lnTo>
                  <a:pt x="963534" y="4914"/>
                </a:lnTo>
                <a:close/>
              </a:path>
              <a:path w="1860550" h="71119">
                <a:moveTo>
                  <a:pt x="935200" y="4766"/>
                </a:moveTo>
                <a:lnTo>
                  <a:pt x="935087" y="26078"/>
                </a:lnTo>
                <a:lnTo>
                  <a:pt x="949257" y="26156"/>
                </a:lnTo>
                <a:lnTo>
                  <a:pt x="949364" y="4844"/>
                </a:lnTo>
                <a:lnTo>
                  <a:pt x="935200" y="4766"/>
                </a:lnTo>
                <a:close/>
              </a:path>
              <a:path w="1860550" h="71119">
                <a:moveTo>
                  <a:pt x="906867" y="4624"/>
                </a:moveTo>
                <a:lnTo>
                  <a:pt x="906753" y="25929"/>
                </a:lnTo>
                <a:lnTo>
                  <a:pt x="920924" y="26007"/>
                </a:lnTo>
                <a:lnTo>
                  <a:pt x="921030" y="4695"/>
                </a:lnTo>
                <a:lnTo>
                  <a:pt x="906867" y="4624"/>
                </a:lnTo>
                <a:close/>
              </a:path>
              <a:path w="1860550" h="71119">
                <a:moveTo>
                  <a:pt x="878533" y="4482"/>
                </a:moveTo>
                <a:lnTo>
                  <a:pt x="878420" y="25794"/>
                </a:lnTo>
                <a:lnTo>
                  <a:pt x="892583" y="25865"/>
                </a:lnTo>
                <a:lnTo>
                  <a:pt x="892696" y="4560"/>
                </a:lnTo>
                <a:lnTo>
                  <a:pt x="878533" y="4482"/>
                </a:lnTo>
                <a:close/>
              </a:path>
              <a:path w="1860550" h="71119">
                <a:moveTo>
                  <a:pt x="850192" y="4340"/>
                </a:moveTo>
                <a:lnTo>
                  <a:pt x="850086" y="25645"/>
                </a:lnTo>
                <a:lnTo>
                  <a:pt x="864249" y="25723"/>
                </a:lnTo>
                <a:lnTo>
                  <a:pt x="864363" y="4411"/>
                </a:lnTo>
                <a:lnTo>
                  <a:pt x="850192" y="4340"/>
                </a:lnTo>
                <a:close/>
              </a:path>
              <a:path w="1860550" h="71119">
                <a:moveTo>
                  <a:pt x="821859" y="4191"/>
                </a:moveTo>
                <a:lnTo>
                  <a:pt x="821745" y="25496"/>
                </a:lnTo>
                <a:lnTo>
                  <a:pt x="835916" y="25567"/>
                </a:lnTo>
                <a:lnTo>
                  <a:pt x="836022" y="4262"/>
                </a:lnTo>
                <a:lnTo>
                  <a:pt x="821859" y="4191"/>
                </a:lnTo>
                <a:close/>
              </a:path>
              <a:path w="1860550" h="71119">
                <a:moveTo>
                  <a:pt x="793518" y="4049"/>
                </a:moveTo>
                <a:lnTo>
                  <a:pt x="793412" y="25361"/>
                </a:lnTo>
                <a:lnTo>
                  <a:pt x="807575" y="25432"/>
                </a:lnTo>
                <a:lnTo>
                  <a:pt x="807688" y="4120"/>
                </a:lnTo>
                <a:lnTo>
                  <a:pt x="793518" y="4049"/>
                </a:lnTo>
                <a:close/>
              </a:path>
              <a:path w="1860550" h="71119">
                <a:moveTo>
                  <a:pt x="765184" y="3907"/>
                </a:moveTo>
                <a:lnTo>
                  <a:pt x="765071" y="25213"/>
                </a:lnTo>
                <a:lnTo>
                  <a:pt x="779241" y="25283"/>
                </a:lnTo>
                <a:lnTo>
                  <a:pt x="779355" y="3978"/>
                </a:lnTo>
                <a:lnTo>
                  <a:pt x="765184" y="3907"/>
                </a:lnTo>
                <a:close/>
              </a:path>
              <a:path w="1860550" h="71119">
                <a:moveTo>
                  <a:pt x="736844" y="3758"/>
                </a:moveTo>
                <a:lnTo>
                  <a:pt x="736744" y="25071"/>
                </a:lnTo>
                <a:lnTo>
                  <a:pt x="750908" y="25142"/>
                </a:lnTo>
                <a:lnTo>
                  <a:pt x="751014" y="3829"/>
                </a:lnTo>
                <a:lnTo>
                  <a:pt x="736844" y="3758"/>
                </a:lnTo>
                <a:close/>
              </a:path>
              <a:path w="1860550" h="71119">
                <a:moveTo>
                  <a:pt x="708510" y="3617"/>
                </a:moveTo>
                <a:lnTo>
                  <a:pt x="708404" y="24922"/>
                </a:lnTo>
                <a:lnTo>
                  <a:pt x="722567" y="25000"/>
                </a:lnTo>
                <a:lnTo>
                  <a:pt x="722680" y="3695"/>
                </a:lnTo>
                <a:lnTo>
                  <a:pt x="708510" y="3617"/>
                </a:lnTo>
                <a:close/>
              </a:path>
              <a:path w="1860550" h="71119">
                <a:moveTo>
                  <a:pt x="680176" y="3475"/>
                </a:moveTo>
                <a:lnTo>
                  <a:pt x="680063" y="24780"/>
                </a:lnTo>
                <a:lnTo>
                  <a:pt x="694233" y="24851"/>
                </a:lnTo>
                <a:lnTo>
                  <a:pt x="694347" y="3546"/>
                </a:lnTo>
                <a:lnTo>
                  <a:pt x="680176" y="3475"/>
                </a:lnTo>
                <a:close/>
              </a:path>
              <a:path w="1860550" h="71119">
                <a:moveTo>
                  <a:pt x="651836" y="3333"/>
                </a:moveTo>
                <a:lnTo>
                  <a:pt x="651736" y="24638"/>
                </a:lnTo>
                <a:lnTo>
                  <a:pt x="665907" y="24709"/>
                </a:lnTo>
                <a:lnTo>
                  <a:pt x="666006" y="3397"/>
                </a:lnTo>
                <a:lnTo>
                  <a:pt x="651836" y="3333"/>
                </a:lnTo>
                <a:close/>
              </a:path>
              <a:path w="1860550" h="71119">
                <a:moveTo>
                  <a:pt x="623509" y="3184"/>
                </a:moveTo>
                <a:lnTo>
                  <a:pt x="623396" y="24496"/>
                </a:lnTo>
                <a:lnTo>
                  <a:pt x="637566" y="24567"/>
                </a:lnTo>
                <a:lnTo>
                  <a:pt x="637673" y="3255"/>
                </a:lnTo>
                <a:lnTo>
                  <a:pt x="623509" y="3184"/>
                </a:lnTo>
                <a:close/>
              </a:path>
              <a:path w="1860550" h="71119">
                <a:moveTo>
                  <a:pt x="595169" y="3035"/>
                </a:moveTo>
                <a:lnTo>
                  <a:pt x="595062" y="24347"/>
                </a:lnTo>
                <a:lnTo>
                  <a:pt x="609225" y="24418"/>
                </a:lnTo>
                <a:lnTo>
                  <a:pt x="609339" y="3106"/>
                </a:lnTo>
                <a:lnTo>
                  <a:pt x="595169" y="3035"/>
                </a:lnTo>
                <a:close/>
              </a:path>
              <a:path w="1860550" h="71119">
                <a:moveTo>
                  <a:pt x="566835" y="2893"/>
                </a:moveTo>
                <a:lnTo>
                  <a:pt x="566721" y="24205"/>
                </a:lnTo>
                <a:lnTo>
                  <a:pt x="580892" y="24269"/>
                </a:lnTo>
                <a:lnTo>
                  <a:pt x="580998" y="2964"/>
                </a:lnTo>
                <a:lnTo>
                  <a:pt x="566835" y="2893"/>
                </a:lnTo>
                <a:close/>
              </a:path>
              <a:path w="1860550" h="71119">
                <a:moveTo>
                  <a:pt x="538494" y="2751"/>
                </a:moveTo>
                <a:lnTo>
                  <a:pt x="538388" y="24056"/>
                </a:lnTo>
                <a:lnTo>
                  <a:pt x="552551" y="24127"/>
                </a:lnTo>
                <a:lnTo>
                  <a:pt x="552665" y="2815"/>
                </a:lnTo>
                <a:lnTo>
                  <a:pt x="538494" y="2751"/>
                </a:lnTo>
                <a:close/>
              </a:path>
              <a:path w="1860550" h="71119">
                <a:moveTo>
                  <a:pt x="510161" y="2602"/>
                </a:moveTo>
                <a:lnTo>
                  <a:pt x="510047" y="23915"/>
                </a:lnTo>
                <a:lnTo>
                  <a:pt x="524217" y="23978"/>
                </a:lnTo>
                <a:lnTo>
                  <a:pt x="524331" y="2673"/>
                </a:lnTo>
                <a:lnTo>
                  <a:pt x="510161" y="2602"/>
                </a:lnTo>
                <a:close/>
              </a:path>
              <a:path w="1860550" h="71119">
                <a:moveTo>
                  <a:pt x="481820" y="2453"/>
                </a:moveTo>
                <a:lnTo>
                  <a:pt x="481714" y="23766"/>
                </a:lnTo>
                <a:lnTo>
                  <a:pt x="495877" y="23844"/>
                </a:lnTo>
                <a:lnTo>
                  <a:pt x="495990" y="2531"/>
                </a:lnTo>
                <a:lnTo>
                  <a:pt x="481820" y="2453"/>
                </a:lnTo>
                <a:close/>
              </a:path>
              <a:path w="1860550" h="71119">
                <a:moveTo>
                  <a:pt x="453486" y="2312"/>
                </a:moveTo>
                <a:lnTo>
                  <a:pt x="453373" y="23617"/>
                </a:lnTo>
                <a:lnTo>
                  <a:pt x="467543" y="23695"/>
                </a:lnTo>
                <a:lnTo>
                  <a:pt x="467657" y="2390"/>
                </a:lnTo>
                <a:lnTo>
                  <a:pt x="453486" y="2312"/>
                </a:lnTo>
                <a:close/>
              </a:path>
              <a:path w="1860550" h="71119">
                <a:moveTo>
                  <a:pt x="425146" y="2170"/>
                </a:moveTo>
                <a:lnTo>
                  <a:pt x="425039" y="23482"/>
                </a:lnTo>
                <a:lnTo>
                  <a:pt x="439210" y="23553"/>
                </a:lnTo>
                <a:lnTo>
                  <a:pt x="439316" y="2241"/>
                </a:lnTo>
                <a:lnTo>
                  <a:pt x="425146" y="2170"/>
                </a:lnTo>
                <a:close/>
              </a:path>
              <a:path w="1860550" h="71119">
                <a:moveTo>
                  <a:pt x="396819" y="2028"/>
                </a:moveTo>
                <a:lnTo>
                  <a:pt x="396706" y="23333"/>
                </a:lnTo>
                <a:lnTo>
                  <a:pt x="410869" y="23411"/>
                </a:lnTo>
                <a:lnTo>
                  <a:pt x="410982" y="2106"/>
                </a:lnTo>
                <a:lnTo>
                  <a:pt x="396819" y="2028"/>
                </a:lnTo>
                <a:close/>
              </a:path>
              <a:path w="1860550" h="71119">
                <a:moveTo>
                  <a:pt x="368478" y="1879"/>
                </a:moveTo>
                <a:lnTo>
                  <a:pt x="368372" y="23191"/>
                </a:lnTo>
                <a:lnTo>
                  <a:pt x="382535" y="23269"/>
                </a:lnTo>
                <a:lnTo>
                  <a:pt x="382649" y="1957"/>
                </a:lnTo>
                <a:lnTo>
                  <a:pt x="368478" y="1879"/>
                </a:lnTo>
                <a:close/>
              </a:path>
              <a:path w="1860550" h="71119">
                <a:moveTo>
                  <a:pt x="340145" y="1744"/>
                </a:moveTo>
                <a:lnTo>
                  <a:pt x="340038" y="23049"/>
                </a:lnTo>
                <a:lnTo>
                  <a:pt x="354202" y="23113"/>
                </a:lnTo>
                <a:lnTo>
                  <a:pt x="354308" y="1808"/>
                </a:lnTo>
                <a:lnTo>
                  <a:pt x="340145" y="1744"/>
                </a:lnTo>
                <a:close/>
              </a:path>
              <a:path w="1860550" h="71119">
                <a:moveTo>
                  <a:pt x="311811" y="1595"/>
                </a:moveTo>
                <a:lnTo>
                  <a:pt x="311698" y="22908"/>
                </a:lnTo>
                <a:lnTo>
                  <a:pt x="325868" y="22978"/>
                </a:lnTo>
                <a:lnTo>
                  <a:pt x="325974" y="1666"/>
                </a:lnTo>
                <a:lnTo>
                  <a:pt x="311811" y="1595"/>
                </a:lnTo>
                <a:close/>
              </a:path>
              <a:path w="1860550" h="71119">
                <a:moveTo>
                  <a:pt x="283470" y="1453"/>
                </a:moveTo>
                <a:lnTo>
                  <a:pt x="283364" y="22759"/>
                </a:lnTo>
                <a:lnTo>
                  <a:pt x="297527" y="22830"/>
                </a:lnTo>
                <a:lnTo>
                  <a:pt x="297641" y="1517"/>
                </a:lnTo>
                <a:lnTo>
                  <a:pt x="283470" y="1453"/>
                </a:lnTo>
                <a:close/>
              </a:path>
              <a:path w="1860550" h="71119">
                <a:moveTo>
                  <a:pt x="255137" y="1304"/>
                </a:moveTo>
                <a:lnTo>
                  <a:pt x="255023" y="22617"/>
                </a:lnTo>
                <a:lnTo>
                  <a:pt x="269194" y="22681"/>
                </a:lnTo>
                <a:lnTo>
                  <a:pt x="269307" y="1375"/>
                </a:lnTo>
                <a:lnTo>
                  <a:pt x="255137" y="1304"/>
                </a:lnTo>
                <a:close/>
              </a:path>
              <a:path w="1860550" h="71119">
                <a:moveTo>
                  <a:pt x="226796" y="1163"/>
                </a:moveTo>
                <a:lnTo>
                  <a:pt x="226690" y="22468"/>
                </a:lnTo>
                <a:lnTo>
                  <a:pt x="240860" y="22546"/>
                </a:lnTo>
                <a:lnTo>
                  <a:pt x="240966" y="1241"/>
                </a:lnTo>
                <a:lnTo>
                  <a:pt x="226796" y="1163"/>
                </a:lnTo>
                <a:close/>
              </a:path>
              <a:path w="1860550" h="71119">
                <a:moveTo>
                  <a:pt x="198462" y="1014"/>
                </a:moveTo>
                <a:lnTo>
                  <a:pt x="198356" y="22319"/>
                </a:lnTo>
                <a:lnTo>
                  <a:pt x="212519" y="22397"/>
                </a:lnTo>
                <a:lnTo>
                  <a:pt x="212633" y="1092"/>
                </a:lnTo>
                <a:lnTo>
                  <a:pt x="198462" y="1014"/>
                </a:lnTo>
                <a:close/>
              </a:path>
              <a:path w="1860550" h="71119">
                <a:moveTo>
                  <a:pt x="170129" y="879"/>
                </a:moveTo>
                <a:lnTo>
                  <a:pt x="170015" y="22184"/>
                </a:lnTo>
                <a:lnTo>
                  <a:pt x="184186" y="22255"/>
                </a:lnTo>
                <a:lnTo>
                  <a:pt x="184299" y="943"/>
                </a:lnTo>
                <a:lnTo>
                  <a:pt x="170129" y="879"/>
                </a:lnTo>
                <a:close/>
              </a:path>
              <a:path w="1860550" h="71119">
                <a:moveTo>
                  <a:pt x="141788" y="730"/>
                </a:moveTo>
                <a:lnTo>
                  <a:pt x="141682" y="22042"/>
                </a:lnTo>
                <a:lnTo>
                  <a:pt x="155845" y="22106"/>
                </a:lnTo>
                <a:lnTo>
                  <a:pt x="155958" y="801"/>
                </a:lnTo>
                <a:lnTo>
                  <a:pt x="141788" y="730"/>
                </a:lnTo>
                <a:close/>
              </a:path>
              <a:path w="1860550" h="71119">
                <a:moveTo>
                  <a:pt x="113455" y="588"/>
                </a:moveTo>
                <a:lnTo>
                  <a:pt x="113348" y="21893"/>
                </a:lnTo>
                <a:lnTo>
                  <a:pt x="127518" y="21964"/>
                </a:lnTo>
                <a:lnTo>
                  <a:pt x="127625" y="652"/>
                </a:lnTo>
                <a:lnTo>
                  <a:pt x="113455" y="588"/>
                </a:lnTo>
                <a:close/>
              </a:path>
              <a:path w="1860550" h="71119">
                <a:moveTo>
                  <a:pt x="85121" y="439"/>
                </a:moveTo>
                <a:lnTo>
                  <a:pt x="85007" y="21744"/>
                </a:lnTo>
                <a:lnTo>
                  <a:pt x="99178" y="21815"/>
                </a:lnTo>
                <a:lnTo>
                  <a:pt x="99291" y="510"/>
                </a:lnTo>
                <a:lnTo>
                  <a:pt x="85121" y="439"/>
                </a:lnTo>
                <a:close/>
              </a:path>
              <a:path w="1860550" h="71119">
                <a:moveTo>
                  <a:pt x="56787" y="290"/>
                </a:moveTo>
                <a:lnTo>
                  <a:pt x="56674" y="21603"/>
                </a:lnTo>
                <a:lnTo>
                  <a:pt x="70844" y="21673"/>
                </a:lnTo>
                <a:lnTo>
                  <a:pt x="70951" y="361"/>
                </a:lnTo>
                <a:lnTo>
                  <a:pt x="56787" y="290"/>
                </a:lnTo>
                <a:close/>
              </a:path>
              <a:path w="1860550" h="71119">
                <a:moveTo>
                  <a:pt x="28447" y="148"/>
                </a:moveTo>
                <a:lnTo>
                  <a:pt x="28340" y="21454"/>
                </a:lnTo>
                <a:lnTo>
                  <a:pt x="42511" y="21532"/>
                </a:lnTo>
                <a:lnTo>
                  <a:pt x="42610" y="226"/>
                </a:lnTo>
                <a:lnTo>
                  <a:pt x="28447" y="148"/>
                </a:lnTo>
                <a:close/>
              </a:path>
              <a:path w="1860550" h="71119">
                <a:moveTo>
                  <a:pt x="113" y="0"/>
                </a:moveTo>
                <a:lnTo>
                  <a:pt x="0" y="21312"/>
                </a:lnTo>
                <a:lnTo>
                  <a:pt x="14170" y="21390"/>
                </a:lnTo>
                <a:lnTo>
                  <a:pt x="14283" y="78"/>
                </a:lnTo>
                <a:lnTo>
                  <a:pt x="113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52" name="bk object 52"/>
          <p:cNvSpPr/>
          <p:nvPr/>
        </p:nvSpPr>
        <p:spPr>
          <a:xfrm>
            <a:off x="3370548" y="2435357"/>
            <a:ext cx="0" cy="234934"/>
          </a:xfrm>
          <a:custGeom>
            <a:avLst/>
            <a:gdLst/>
            <a:ahLst/>
            <a:cxnLst/>
            <a:rect l="l" t="t" r="r" b="b"/>
            <a:pathLst>
              <a:path h="135255">
                <a:moveTo>
                  <a:pt x="0" y="0"/>
                </a:moveTo>
                <a:lnTo>
                  <a:pt x="0" y="135072"/>
                </a:lnTo>
              </a:path>
            </a:pathLst>
          </a:custGeom>
          <a:ln w="22595">
            <a:solidFill>
              <a:srgbClr val="00151A"/>
            </a:solidFill>
          </a:ln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53" name="bk object 53"/>
          <p:cNvSpPr/>
          <p:nvPr/>
        </p:nvSpPr>
        <p:spPr>
          <a:xfrm>
            <a:off x="3290847" y="2482783"/>
            <a:ext cx="0" cy="187506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59"/>
                </a:lnTo>
              </a:path>
            </a:pathLst>
          </a:custGeom>
          <a:ln w="22595">
            <a:solidFill>
              <a:srgbClr val="00151A"/>
            </a:solidFill>
          </a:ln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54" name="bk object 54"/>
          <p:cNvSpPr/>
          <p:nvPr/>
        </p:nvSpPr>
        <p:spPr>
          <a:xfrm>
            <a:off x="4841102" y="2626669"/>
            <a:ext cx="499607" cy="357365"/>
          </a:xfrm>
          <a:custGeom>
            <a:avLst/>
            <a:gdLst/>
            <a:ahLst/>
            <a:cxnLst/>
            <a:rect l="l" t="t" r="r" b="b"/>
            <a:pathLst>
              <a:path w="291464" h="205739">
                <a:moveTo>
                  <a:pt x="291364" y="0"/>
                </a:moveTo>
                <a:lnTo>
                  <a:pt x="0" y="0"/>
                </a:lnTo>
                <a:lnTo>
                  <a:pt x="0" y="205292"/>
                </a:lnTo>
                <a:lnTo>
                  <a:pt x="291364" y="205292"/>
                </a:lnTo>
                <a:lnTo>
                  <a:pt x="291364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55" name="bk object 55"/>
          <p:cNvSpPr/>
          <p:nvPr/>
        </p:nvSpPr>
        <p:spPr>
          <a:xfrm>
            <a:off x="4690878" y="2357867"/>
            <a:ext cx="800024" cy="269126"/>
          </a:xfrm>
          <a:custGeom>
            <a:avLst/>
            <a:gdLst/>
            <a:ahLst/>
            <a:cxnLst/>
            <a:rect l="l" t="t" r="r" b="b"/>
            <a:pathLst>
              <a:path w="466725" h="154940">
                <a:moveTo>
                  <a:pt x="233321" y="0"/>
                </a:moveTo>
                <a:lnTo>
                  <a:pt x="0" y="154717"/>
                </a:lnTo>
                <a:lnTo>
                  <a:pt x="466642" y="154717"/>
                </a:lnTo>
                <a:lnTo>
                  <a:pt x="233321" y="0"/>
                </a:lnTo>
                <a:close/>
              </a:path>
            </a:pathLst>
          </a:custGeom>
          <a:solidFill>
            <a:srgbClr val="E8A063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56" name="bk object 56"/>
          <p:cNvSpPr/>
          <p:nvPr/>
        </p:nvSpPr>
        <p:spPr>
          <a:xfrm>
            <a:off x="5002837" y="2913549"/>
            <a:ext cx="176332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646" y="0"/>
                </a:lnTo>
              </a:path>
            </a:pathLst>
          </a:custGeom>
          <a:ln w="8017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57" name="bk object 57"/>
          <p:cNvSpPr/>
          <p:nvPr/>
        </p:nvSpPr>
        <p:spPr>
          <a:xfrm>
            <a:off x="3913884" y="3717484"/>
            <a:ext cx="1227793" cy="0"/>
          </a:xfrm>
          <a:custGeom>
            <a:avLst/>
            <a:gdLst/>
            <a:ahLst/>
            <a:cxnLst/>
            <a:rect l="l" t="t" r="r" b="b"/>
            <a:pathLst>
              <a:path w="716280">
                <a:moveTo>
                  <a:pt x="0" y="0"/>
                </a:moveTo>
                <a:lnTo>
                  <a:pt x="715872" y="0"/>
                </a:lnTo>
              </a:path>
            </a:pathLst>
          </a:custGeom>
          <a:ln w="1734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58" name="bk object 58"/>
          <p:cNvSpPr/>
          <p:nvPr/>
        </p:nvSpPr>
        <p:spPr>
          <a:xfrm>
            <a:off x="4876309" y="2041071"/>
            <a:ext cx="459334" cy="137872"/>
          </a:xfrm>
          <a:custGeom>
            <a:avLst/>
            <a:gdLst/>
            <a:ahLst/>
            <a:cxnLst/>
            <a:rect l="l" t="t" r="r" b="b"/>
            <a:pathLst>
              <a:path w="267969" h="79375">
                <a:moveTo>
                  <a:pt x="134079" y="0"/>
                </a:moveTo>
                <a:lnTo>
                  <a:pt x="95897" y="4414"/>
                </a:lnTo>
                <a:lnTo>
                  <a:pt x="60310" y="17071"/>
                </a:lnTo>
                <a:lnTo>
                  <a:pt x="28088" y="37089"/>
                </a:lnTo>
                <a:lnTo>
                  <a:pt x="0" y="63589"/>
                </a:lnTo>
                <a:lnTo>
                  <a:pt x="13368" y="78873"/>
                </a:lnTo>
                <a:lnTo>
                  <a:pt x="38656" y="55016"/>
                </a:lnTo>
                <a:lnTo>
                  <a:pt x="67665" y="36996"/>
                </a:lnTo>
                <a:lnTo>
                  <a:pt x="99703" y="25604"/>
                </a:lnTo>
                <a:lnTo>
                  <a:pt x="134079" y="21631"/>
                </a:lnTo>
                <a:lnTo>
                  <a:pt x="215146" y="21631"/>
                </a:lnTo>
                <a:lnTo>
                  <a:pt x="207526" y="16921"/>
                </a:lnTo>
                <a:lnTo>
                  <a:pt x="172088" y="4375"/>
                </a:lnTo>
                <a:lnTo>
                  <a:pt x="134079" y="0"/>
                </a:lnTo>
                <a:close/>
              </a:path>
              <a:path w="267969" h="79375">
                <a:moveTo>
                  <a:pt x="215146" y="21631"/>
                </a:moveTo>
                <a:lnTo>
                  <a:pt x="134079" y="21631"/>
                </a:lnTo>
                <a:lnTo>
                  <a:pt x="168302" y="25569"/>
                </a:lnTo>
                <a:lnTo>
                  <a:pt x="200208" y="36861"/>
                </a:lnTo>
                <a:lnTo>
                  <a:pt x="229115" y="54726"/>
                </a:lnTo>
                <a:lnTo>
                  <a:pt x="254342" y="78383"/>
                </a:lnTo>
                <a:lnTo>
                  <a:pt x="267669" y="63050"/>
                </a:lnTo>
                <a:lnTo>
                  <a:pt x="239637" y="36769"/>
                </a:lnTo>
                <a:lnTo>
                  <a:pt x="215146" y="2163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59" name="bk object 59"/>
          <p:cNvSpPr/>
          <p:nvPr/>
        </p:nvSpPr>
        <p:spPr>
          <a:xfrm>
            <a:off x="4770906" y="1868358"/>
            <a:ext cx="669409" cy="188609"/>
          </a:xfrm>
          <a:custGeom>
            <a:avLst/>
            <a:gdLst/>
            <a:ahLst/>
            <a:cxnLst/>
            <a:rect l="l" t="t" r="r" b="b"/>
            <a:pathLst>
              <a:path w="390525" h="108584">
                <a:moveTo>
                  <a:pt x="195576" y="0"/>
                </a:moveTo>
                <a:lnTo>
                  <a:pt x="150750" y="4146"/>
                </a:lnTo>
                <a:lnTo>
                  <a:pt x="108206" y="16150"/>
                </a:lnTo>
                <a:lnTo>
                  <a:pt x="68517" y="35353"/>
                </a:lnTo>
                <a:lnTo>
                  <a:pt x="32257" y="61101"/>
                </a:lnTo>
                <a:lnTo>
                  <a:pt x="0" y="92738"/>
                </a:lnTo>
                <a:lnTo>
                  <a:pt x="13368" y="108029"/>
                </a:lnTo>
                <a:lnTo>
                  <a:pt x="51537" y="72018"/>
                </a:lnTo>
                <a:lnTo>
                  <a:pt x="95323" y="44815"/>
                </a:lnTo>
                <a:lnTo>
                  <a:pt x="143684" y="27616"/>
                </a:lnTo>
                <a:lnTo>
                  <a:pt x="195576" y="21617"/>
                </a:lnTo>
                <a:lnTo>
                  <a:pt x="294191" y="21617"/>
                </a:lnTo>
                <a:lnTo>
                  <a:pt x="282546" y="16009"/>
                </a:lnTo>
                <a:lnTo>
                  <a:pt x="240189" y="4110"/>
                </a:lnTo>
                <a:lnTo>
                  <a:pt x="195576" y="0"/>
                </a:lnTo>
                <a:close/>
              </a:path>
              <a:path w="390525" h="108584">
                <a:moveTo>
                  <a:pt x="294191" y="21617"/>
                </a:moveTo>
                <a:lnTo>
                  <a:pt x="195576" y="21617"/>
                </a:lnTo>
                <a:lnTo>
                  <a:pt x="247225" y="27562"/>
                </a:lnTo>
                <a:lnTo>
                  <a:pt x="295379" y="44610"/>
                </a:lnTo>
                <a:lnTo>
                  <a:pt x="339014" y="71578"/>
                </a:lnTo>
                <a:lnTo>
                  <a:pt x="377103" y="107284"/>
                </a:lnTo>
                <a:lnTo>
                  <a:pt x="390422" y="91944"/>
                </a:lnTo>
                <a:lnTo>
                  <a:pt x="358227" y="60575"/>
                </a:lnTo>
                <a:lnTo>
                  <a:pt x="322080" y="35047"/>
                </a:lnTo>
                <a:lnTo>
                  <a:pt x="294191" y="216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60" name="bk object 60"/>
          <p:cNvSpPr/>
          <p:nvPr/>
        </p:nvSpPr>
        <p:spPr>
          <a:xfrm>
            <a:off x="4966306" y="2188443"/>
            <a:ext cx="279737" cy="94856"/>
          </a:xfrm>
          <a:custGeom>
            <a:avLst/>
            <a:gdLst/>
            <a:ahLst/>
            <a:cxnLst/>
            <a:rect l="l" t="t" r="r" b="b"/>
            <a:pathLst>
              <a:path w="163194" h="54609">
                <a:moveTo>
                  <a:pt x="81582" y="0"/>
                </a:moveTo>
                <a:lnTo>
                  <a:pt x="58344" y="2686"/>
                </a:lnTo>
                <a:lnTo>
                  <a:pt x="36690" y="10388"/>
                </a:lnTo>
                <a:lnTo>
                  <a:pt x="17085" y="22572"/>
                </a:lnTo>
                <a:lnTo>
                  <a:pt x="0" y="38702"/>
                </a:lnTo>
                <a:lnTo>
                  <a:pt x="13368" y="53979"/>
                </a:lnTo>
                <a:lnTo>
                  <a:pt x="27657" y="40497"/>
                </a:lnTo>
                <a:lnTo>
                  <a:pt x="44050" y="30316"/>
                </a:lnTo>
                <a:lnTo>
                  <a:pt x="62155" y="23882"/>
                </a:lnTo>
                <a:lnTo>
                  <a:pt x="81582" y="21638"/>
                </a:lnTo>
                <a:lnTo>
                  <a:pt x="144593" y="21638"/>
                </a:lnTo>
                <a:lnTo>
                  <a:pt x="126268" y="10303"/>
                </a:lnTo>
                <a:lnTo>
                  <a:pt x="104708" y="2664"/>
                </a:lnTo>
                <a:lnTo>
                  <a:pt x="81582" y="0"/>
                </a:lnTo>
                <a:close/>
              </a:path>
              <a:path w="163194" h="54609">
                <a:moveTo>
                  <a:pt x="144593" y="21638"/>
                </a:moveTo>
                <a:lnTo>
                  <a:pt x="81582" y="21638"/>
                </a:lnTo>
                <a:lnTo>
                  <a:pt x="100917" y="23863"/>
                </a:lnTo>
                <a:lnTo>
                  <a:pt x="118943" y="30243"/>
                </a:lnTo>
                <a:lnTo>
                  <a:pt x="135276" y="40338"/>
                </a:lnTo>
                <a:lnTo>
                  <a:pt x="149533" y="53709"/>
                </a:lnTo>
                <a:lnTo>
                  <a:pt x="162852" y="38383"/>
                </a:lnTo>
                <a:lnTo>
                  <a:pt x="145802" y="22386"/>
                </a:lnTo>
                <a:lnTo>
                  <a:pt x="144593" y="216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61" name="bk object 61"/>
          <p:cNvSpPr/>
          <p:nvPr/>
        </p:nvSpPr>
        <p:spPr>
          <a:xfrm>
            <a:off x="4690875" y="2335707"/>
            <a:ext cx="860977" cy="309937"/>
          </a:xfrm>
          <a:custGeom>
            <a:avLst/>
            <a:gdLst/>
            <a:ahLst/>
            <a:cxnLst/>
            <a:rect l="l" t="t" r="r" b="b"/>
            <a:pathLst>
              <a:path w="502285" h="178434">
                <a:moveTo>
                  <a:pt x="271845" y="25546"/>
                </a:moveTo>
                <a:lnTo>
                  <a:pt x="233321" y="25546"/>
                </a:lnTo>
                <a:lnTo>
                  <a:pt x="431316" y="156845"/>
                </a:lnTo>
                <a:lnTo>
                  <a:pt x="0" y="156845"/>
                </a:lnTo>
                <a:lnTo>
                  <a:pt x="0" y="178150"/>
                </a:lnTo>
                <a:lnTo>
                  <a:pt x="501976" y="178150"/>
                </a:lnTo>
                <a:lnTo>
                  <a:pt x="271845" y="25546"/>
                </a:lnTo>
                <a:close/>
              </a:path>
              <a:path w="502285" h="178434">
                <a:moveTo>
                  <a:pt x="233321" y="0"/>
                </a:moveTo>
                <a:lnTo>
                  <a:pt x="100589" y="88022"/>
                </a:lnTo>
                <a:lnTo>
                  <a:pt x="112313" y="105788"/>
                </a:lnTo>
                <a:lnTo>
                  <a:pt x="233321" y="25546"/>
                </a:lnTo>
                <a:lnTo>
                  <a:pt x="271845" y="25546"/>
                </a:lnTo>
                <a:lnTo>
                  <a:pt x="23332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62" name="bk object 62"/>
          <p:cNvSpPr/>
          <p:nvPr/>
        </p:nvSpPr>
        <p:spPr>
          <a:xfrm>
            <a:off x="4822879" y="2983034"/>
            <a:ext cx="536615" cy="0"/>
          </a:xfrm>
          <a:custGeom>
            <a:avLst/>
            <a:gdLst/>
            <a:ahLst/>
            <a:cxnLst/>
            <a:rect l="l" t="t" r="r" b="b"/>
            <a:pathLst>
              <a:path w="313055">
                <a:moveTo>
                  <a:pt x="0" y="0"/>
                </a:moveTo>
                <a:lnTo>
                  <a:pt x="312620" y="0"/>
                </a:lnTo>
              </a:path>
            </a:pathLst>
          </a:custGeom>
          <a:ln w="215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63" name="bk object 63"/>
          <p:cNvSpPr/>
          <p:nvPr/>
        </p:nvSpPr>
        <p:spPr>
          <a:xfrm>
            <a:off x="4841088" y="2710600"/>
            <a:ext cx="0" cy="253685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6050"/>
                </a:lnTo>
              </a:path>
            </a:pathLst>
          </a:custGeom>
          <a:ln w="2124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64" name="bk object 64"/>
          <p:cNvSpPr/>
          <p:nvPr/>
        </p:nvSpPr>
        <p:spPr>
          <a:xfrm>
            <a:off x="5340528" y="2626697"/>
            <a:ext cx="0" cy="338613"/>
          </a:xfrm>
          <a:custGeom>
            <a:avLst/>
            <a:gdLst/>
            <a:ahLst/>
            <a:cxnLst/>
            <a:rect l="l" t="t" r="r" b="b"/>
            <a:pathLst>
              <a:path h="194944">
                <a:moveTo>
                  <a:pt x="0" y="0"/>
                </a:moveTo>
                <a:lnTo>
                  <a:pt x="0" y="194640"/>
                </a:lnTo>
              </a:path>
            </a:pathLst>
          </a:custGeom>
          <a:ln w="212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65" name="bk object 65"/>
          <p:cNvSpPr/>
          <p:nvPr/>
        </p:nvSpPr>
        <p:spPr>
          <a:xfrm>
            <a:off x="5161221" y="2709798"/>
            <a:ext cx="174155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454" y="0"/>
                </a:lnTo>
              </a:path>
            </a:pathLst>
          </a:custGeom>
          <a:ln w="213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66" name="bk object 66"/>
          <p:cNvSpPr/>
          <p:nvPr/>
        </p:nvSpPr>
        <p:spPr>
          <a:xfrm>
            <a:off x="2" y="2633740"/>
            <a:ext cx="3482011" cy="839363"/>
          </a:xfrm>
          <a:custGeom>
            <a:avLst/>
            <a:gdLst/>
            <a:ahLst/>
            <a:cxnLst/>
            <a:rect l="l" t="t" r="r" b="b"/>
            <a:pathLst>
              <a:path w="2031364" h="483235">
                <a:moveTo>
                  <a:pt x="0" y="0"/>
                </a:moveTo>
                <a:lnTo>
                  <a:pt x="0" y="473735"/>
                </a:lnTo>
                <a:lnTo>
                  <a:pt x="2030850" y="483196"/>
                </a:lnTo>
                <a:lnTo>
                  <a:pt x="2030850" y="460252"/>
                </a:lnTo>
                <a:lnTo>
                  <a:pt x="2008076" y="460252"/>
                </a:lnTo>
                <a:lnTo>
                  <a:pt x="7695" y="450933"/>
                </a:lnTo>
                <a:lnTo>
                  <a:pt x="7695" y="22865"/>
                </a:lnTo>
                <a:lnTo>
                  <a:pt x="2030850" y="22865"/>
                </a:lnTo>
                <a:lnTo>
                  <a:pt x="2030850" y="9461"/>
                </a:lnTo>
                <a:lnTo>
                  <a:pt x="0" y="0"/>
                </a:lnTo>
                <a:close/>
              </a:path>
              <a:path w="2031364" h="483235">
                <a:moveTo>
                  <a:pt x="2030850" y="22865"/>
                </a:moveTo>
                <a:lnTo>
                  <a:pt x="7695" y="22865"/>
                </a:lnTo>
                <a:lnTo>
                  <a:pt x="2008076" y="32184"/>
                </a:lnTo>
                <a:lnTo>
                  <a:pt x="2008076" y="460252"/>
                </a:lnTo>
                <a:lnTo>
                  <a:pt x="2030850" y="460252"/>
                </a:lnTo>
                <a:lnTo>
                  <a:pt x="2030850" y="2286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67" name="bk object 67"/>
          <p:cNvSpPr/>
          <p:nvPr/>
        </p:nvSpPr>
        <p:spPr>
          <a:xfrm>
            <a:off x="3" y="2840283"/>
            <a:ext cx="3440650" cy="592298"/>
          </a:xfrm>
          <a:custGeom>
            <a:avLst/>
            <a:gdLst/>
            <a:ahLst/>
            <a:cxnLst/>
            <a:rect l="l" t="t" r="r" b="b"/>
            <a:pathLst>
              <a:path w="2007235" h="340994">
                <a:moveTo>
                  <a:pt x="2006821" y="0"/>
                </a:moveTo>
                <a:lnTo>
                  <a:pt x="0" y="0"/>
                </a:lnTo>
                <a:lnTo>
                  <a:pt x="0" y="340599"/>
                </a:lnTo>
                <a:lnTo>
                  <a:pt x="2002232" y="340599"/>
                </a:lnTo>
                <a:lnTo>
                  <a:pt x="2006821" y="0"/>
                </a:lnTo>
                <a:close/>
              </a:path>
            </a:pathLst>
          </a:custGeom>
          <a:solidFill>
            <a:srgbClr val="F3ED63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68" name="bk object 68"/>
          <p:cNvSpPr/>
          <p:nvPr/>
        </p:nvSpPr>
        <p:spPr>
          <a:xfrm>
            <a:off x="1064992" y="768346"/>
            <a:ext cx="22028437" cy="204051"/>
          </a:xfrm>
          <a:custGeom>
            <a:avLst/>
            <a:gdLst/>
            <a:ahLst/>
            <a:cxnLst/>
            <a:rect l="l" t="t" r="r" b="b"/>
            <a:pathLst>
              <a:path w="12851130" h="117475">
                <a:moveTo>
                  <a:pt x="0" y="117157"/>
                </a:moveTo>
                <a:lnTo>
                  <a:pt x="12850624" y="117157"/>
                </a:lnTo>
                <a:lnTo>
                  <a:pt x="12850624" y="0"/>
                </a:lnTo>
                <a:lnTo>
                  <a:pt x="0" y="0"/>
                </a:lnTo>
                <a:lnTo>
                  <a:pt x="0" y="117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69" name="bk object 69"/>
          <p:cNvSpPr/>
          <p:nvPr/>
        </p:nvSpPr>
        <p:spPr>
          <a:xfrm>
            <a:off x="1064992" y="4081929"/>
            <a:ext cx="22028437" cy="204051"/>
          </a:xfrm>
          <a:custGeom>
            <a:avLst/>
            <a:gdLst/>
            <a:ahLst/>
            <a:cxnLst/>
            <a:rect l="l" t="t" r="r" b="b"/>
            <a:pathLst>
              <a:path w="12851130" h="117475">
                <a:moveTo>
                  <a:pt x="0" y="117157"/>
                </a:moveTo>
                <a:lnTo>
                  <a:pt x="12850624" y="117157"/>
                </a:lnTo>
                <a:lnTo>
                  <a:pt x="12850624" y="0"/>
                </a:lnTo>
                <a:lnTo>
                  <a:pt x="0" y="0"/>
                </a:lnTo>
                <a:lnTo>
                  <a:pt x="0" y="117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70" name="bk object 70"/>
          <p:cNvSpPr/>
          <p:nvPr/>
        </p:nvSpPr>
        <p:spPr>
          <a:xfrm>
            <a:off x="1064992" y="1130764"/>
            <a:ext cx="22028437" cy="0"/>
          </a:xfrm>
          <a:custGeom>
            <a:avLst/>
            <a:gdLst/>
            <a:ahLst/>
            <a:cxnLst/>
            <a:rect l="l" t="t" r="r" b="b"/>
            <a:pathLst>
              <a:path w="12851130">
                <a:moveTo>
                  <a:pt x="0" y="0"/>
                </a:moveTo>
                <a:lnTo>
                  <a:pt x="12850624" y="0"/>
                </a:lnTo>
              </a:path>
            </a:pathLst>
          </a:custGeom>
          <a:ln w="33383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71" name="bk object 71"/>
          <p:cNvSpPr/>
          <p:nvPr/>
        </p:nvSpPr>
        <p:spPr>
          <a:xfrm>
            <a:off x="1064992" y="4444471"/>
            <a:ext cx="22028437" cy="0"/>
          </a:xfrm>
          <a:custGeom>
            <a:avLst/>
            <a:gdLst/>
            <a:ahLst/>
            <a:cxnLst/>
            <a:rect l="l" t="t" r="r" b="b"/>
            <a:pathLst>
              <a:path w="12851130">
                <a:moveTo>
                  <a:pt x="0" y="0"/>
                </a:moveTo>
                <a:lnTo>
                  <a:pt x="12850624" y="0"/>
                </a:lnTo>
              </a:path>
            </a:pathLst>
          </a:custGeom>
          <a:ln w="33383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72" name="bk object 72"/>
          <p:cNvSpPr/>
          <p:nvPr/>
        </p:nvSpPr>
        <p:spPr>
          <a:xfrm>
            <a:off x="1064994" y="10563353"/>
            <a:ext cx="22028437" cy="23379792"/>
          </a:xfrm>
          <a:custGeom>
            <a:avLst/>
            <a:gdLst/>
            <a:ahLst/>
            <a:cxnLst/>
            <a:rect l="l" t="t" r="r" b="b"/>
            <a:pathLst>
              <a:path w="12851130" h="13460094">
                <a:moveTo>
                  <a:pt x="0" y="13459708"/>
                </a:moveTo>
                <a:lnTo>
                  <a:pt x="12850624" y="13459708"/>
                </a:lnTo>
                <a:lnTo>
                  <a:pt x="12850624" y="0"/>
                </a:lnTo>
                <a:lnTo>
                  <a:pt x="0" y="0"/>
                </a:lnTo>
                <a:lnTo>
                  <a:pt x="0" y="134597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73" name="bk object 73"/>
          <p:cNvSpPr/>
          <p:nvPr userDrawn="1"/>
        </p:nvSpPr>
        <p:spPr>
          <a:xfrm>
            <a:off x="1598687" y="7901164"/>
            <a:ext cx="20960649" cy="7511519"/>
          </a:xfrm>
          <a:custGeom>
            <a:avLst/>
            <a:gdLst/>
            <a:ahLst/>
            <a:cxnLst/>
            <a:rect l="l" t="t" r="r" b="b"/>
            <a:pathLst>
              <a:path w="12228194" h="3667125">
                <a:moveTo>
                  <a:pt x="0" y="3666880"/>
                </a:moveTo>
                <a:lnTo>
                  <a:pt x="12227923" y="3666880"/>
                </a:lnTo>
                <a:lnTo>
                  <a:pt x="12227923" y="0"/>
                </a:lnTo>
                <a:lnTo>
                  <a:pt x="0" y="0"/>
                </a:lnTo>
                <a:lnTo>
                  <a:pt x="0" y="3666880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74" name="bk object 74"/>
          <p:cNvSpPr/>
          <p:nvPr userDrawn="1"/>
        </p:nvSpPr>
        <p:spPr>
          <a:xfrm>
            <a:off x="1598687" y="15818873"/>
            <a:ext cx="20960649" cy="13893091"/>
          </a:xfrm>
          <a:custGeom>
            <a:avLst/>
            <a:gdLst/>
            <a:ahLst/>
            <a:cxnLst/>
            <a:rect l="l" t="t" r="r" b="b"/>
            <a:pathLst>
              <a:path w="12228194" h="7998459">
                <a:moveTo>
                  <a:pt x="0" y="7998448"/>
                </a:moveTo>
                <a:lnTo>
                  <a:pt x="12227923" y="7998448"/>
                </a:lnTo>
                <a:lnTo>
                  <a:pt x="12227923" y="0"/>
                </a:lnTo>
                <a:lnTo>
                  <a:pt x="0" y="0"/>
                </a:lnTo>
                <a:lnTo>
                  <a:pt x="0" y="7998448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75" name="bk object 75"/>
          <p:cNvSpPr/>
          <p:nvPr/>
        </p:nvSpPr>
        <p:spPr>
          <a:xfrm>
            <a:off x="1598687" y="29958499"/>
            <a:ext cx="20960649" cy="2730970"/>
          </a:xfrm>
          <a:custGeom>
            <a:avLst/>
            <a:gdLst/>
            <a:ahLst/>
            <a:cxnLst/>
            <a:rect l="l" t="t" r="r" b="b"/>
            <a:pathLst>
              <a:path w="12228194" h="1572259">
                <a:moveTo>
                  <a:pt x="0" y="1571632"/>
                </a:moveTo>
                <a:lnTo>
                  <a:pt x="12227923" y="1571632"/>
                </a:lnTo>
                <a:lnTo>
                  <a:pt x="12227923" y="0"/>
                </a:lnTo>
                <a:lnTo>
                  <a:pt x="0" y="0"/>
                </a:lnTo>
                <a:lnTo>
                  <a:pt x="0" y="1571632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5524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6567" y="1396811"/>
            <a:ext cx="21718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6567" y="8031657"/>
            <a:ext cx="21718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04664" y="32475824"/>
            <a:ext cx="7722035" cy="481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06567" y="32475824"/>
            <a:ext cx="5550212" cy="481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374581" y="32475824"/>
            <a:ext cx="5550212" cy="481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783667">
        <a:defRPr>
          <a:latin typeface="+mn-lt"/>
          <a:ea typeface="+mn-ea"/>
          <a:cs typeface="+mn-cs"/>
        </a:defRPr>
      </a:lvl2pPr>
      <a:lvl3pPr marL="1567335">
        <a:defRPr>
          <a:latin typeface="+mn-lt"/>
          <a:ea typeface="+mn-ea"/>
          <a:cs typeface="+mn-cs"/>
        </a:defRPr>
      </a:lvl3pPr>
      <a:lvl4pPr marL="2351002">
        <a:defRPr>
          <a:latin typeface="+mn-lt"/>
          <a:ea typeface="+mn-ea"/>
          <a:cs typeface="+mn-cs"/>
        </a:defRPr>
      </a:lvl4pPr>
      <a:lvl5pPr marL="3134669">
        <a:defRPr>
          <a:latin typeface="+mn-lt"/>
          <a:ea typeface="+mn-ea"/>
          <a:cs typeface="+mn-cs"/>
        </a:defRPr>
      </a:lvl5pPr>
      <a:lvl6pPr marL="3918336">
        <a:defRPr>
          <a:latin typeface="+mn-lt"/>
          <a:ea typeface="+mn-ea"/>
          <a:cs typeface="+mn-cs"/>
        </a:defRPr>
      </a:lvl6pPr>
      <a:lvl7pPr marL="4702004">
        <a:defRPr>
          <a:latin typeface="+mn-lt"/>
          <a:ea typeface="+mn-ea"/>
          <a:cs typeface="+mn-cs"/>
        </a:defRPr>
      </a:lvl7pPr>
      <a:lvl8pPr marL="5485671">
        <a:defRPr>
          <a:latin typeface="+mn-lt"/>
          <a:ea typeface="+mn-ea"/>
          <a:cs typeface="+mn-cs"/>
        </a:defRPr>
      </a:lvl8pPr>
      <a:lvl9pPr marL="62693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783667">
        <a:defRPr>
          <a:latin typeface="+mn-lt"/>
          <a:ea typeface="+mn-ea"/>
          <a:cs typeface="+mn-cs"/>
        </a:defRPr>
      </a:lvl2pPr>
      <a:lvl3pPr marL="1567335">
        <a:defRPr>
          <a:latin typeface="+mn-lt"/>
          <a:ea typeface="+mn-ea"/>
          <a:cs typeface="+mn-cs"/>
        </a:defRPr>
      </a:lvl3pPr>
      <a:lvl4pPr marL="2351002">
        <a:defRPr>
          <a:latin typeface="+mn-lt"/>
          <a:ea typeface="+mn-ea"/>
          <a:cs typeface="+mn-cs"/>
        </a:defRPr>
      </a:lvl4pPr>
      <a:lvl5pPr marL="3134669">
        <a:defRPr>
          <a:latin typeface="+mn-lt"/>
          <a:ea typeface="+mn-ea"/>
          <a:cs typeface="+mn-cs"/>
        </a:defRPr>
      </a:lvl5pPr>
      <a:lvl6pPr marL="3918336">
        <a:defRPr>
          <a:latin typeface="+mn-lt"/>
          <a:ea typeface="+mn-ea"/>
          <a:cs typeface="+mn-cs"/>
        </a:defRPr>
      </a:lvl6pPr>
      <a:lvl7pPr marL="4702004">
        <a:defRPr>
          <a:latin typeface="+mn-lt"/>
          <a:ea typeface="+mn-ea"/>
          <a:cs typeface="+mn-cs"/>
        </a:defRPr>
      </a:lvl7pPr>
      <a:lvl8pPr marL="5485671">
        <a:defRPr>
          <a:latin typeface="+mn-lt"/>
          <a:ea typeface="+mn-ea"/>
          <a:cs typeface="+mn-cs"/>
        </a:defRPr>
      </a:lvl8pPr>
      <a:lvl9pPr marL="62693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0_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7F2AE83-2483-492A-B15B-034D4BD6262E}"/>
              </a:ext>
            </a:extLst>
          </p:cNvPr>
          <p:cNvSpPr txBox="1"/>
          <p:nvPr/>
        </p:nvSpPr>
        <p:spPr>
          <a:xfrm>
            <a:off x="1650732" y="6623823"/>
            <a:ext cx="20907208" cy="10201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029" b="1" dirty="0"/>
              <a:t>Let the robot paint for you!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91" y="1534319"/>
            <a:ext cx="16852839" cy="20780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B6ED59-B972-E37D-FBA1-B929A65C6839}"/>
              </a:ext>
            </a:extLst>
          </p:cNvPr>
          <p:cNvSpPr txBox="1"/>
          <p:nvPr/>
        </p:nvSpPr>
        <p:spPr>
          <a:xfrm>
            <a:off x="1650732" y="4974697"/>
            <a:ext cx="20907208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0" b="1" dirty="0"/>
              <a:t>PaintBot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0753C5-CA27-6A40-1A81-EFC7EDC5206B}"/>
              </a:ext>
            </a:extLst>
          </p:cNvPr>
          <p:cNvSpPr txBox="1"/>
          <p:nvPr/>
        </p:nvSpPr>
        <p:spPr>
          <a:xfrm>
            <a:off x="1650732" y="7969661"/>
            <a:ext cx="20907208" cy="5909310"/>
          </a:xfrm>
          <a:prstGeom prst="rect">
            <a:avLst/>
          </a:prstGeom>
          <a:noFill/>
        </p:spPr>
        <p:txBody>
          <a:bodyPr wrap="square" lIns="91440" tIns="45720" rIns="91440" bIns="45720" rtlCol="1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Our robot receives a draw from our app and uses water-colors to draw it on paper.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Using Flutter, we built a cross-platform, easy to use app in which the user can select colors and draw a painting.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The painting is sent through the cloud (FireBase) and downloaded by the robot, which moves three motors attached to a brush, strap and metal bars, and paints the user draw.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ABEA4A-D189-603E-B4E9-234CD8DEF8FF}"/>
              </a:ext>
            </a:extLst>
          </p:cNvPr>
          <p:cNvSpPr txBox="1"/>
          <p:nvPr/>
        </p:nvSpPr>
        <p:spPr>
          <a:xfrm>
            <a:off x="1440837" y="31252319"/>
            <a:ext cx="2132699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/>
              <a:t>Eyal Attiya, Ron Dahan, Renen Kantor</a:t>
            </a:r>
          </a:p>
          <a:p>
            <a:pPr algn="ctr"/>
            <a:r>
              <a:rPr lang="en-US" sz="4800" b="1" dirty="0"/>
              <a:t>Instructors -  Tom Sofer, Harel Vaknin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69C0B-2B83-090A-271D-7C2992451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5655" y="23671484"/>
            <a:ext cx="10880359" cy="5605778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31E6DD4-43F3-3337-C39A-33D10B2D6912}"/>
              </a:ext>
            </a:extLst>
          </p:cNvPr>
          <p:cNvCxnSpPr>
            <a:cxnSpLocks/>
          </p:cNvCxnSpPr>
          <p:nvPr/>
        </p:nvCxnSpPr>
        <p:spPr>
          <a:xfrm rot="10800000">
            <a:off x="19146837" y="29555675"/>
            <a:ext cx="1999404" cy="1266169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697179-F271-ECA8-21CF-39F465FF93B6}"/>
              </a:ext>
            </a:extLst>
          </p:cNvPr>
          <p:cNvSpPr txBox="1"/>
          <p:nvPr/>
        </p:nvSpPr>
        <p:spPr>
          <a:xfrm>
            <a:off x="19885287" y="30798791"/>
            <a:ext cx="2521909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/>
              <a:t>Flutter App</a:t>
            </a:r>
            <a:endParaRPr lang="he-IL" sz="4000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4FCB854-206C-87AB-8158-12CC650DAD94}"/>
              </a:ext>
            </a:extLst>
          </p:cNvPr>
          <p:cNvCxnSpPr>
            <a:cxnSpLocks/>
          </p:cNvCxnSpPr>
          <p:nvPr/>
        </p:nvCxnSpPr>
        <p:spPr>
          <a:xfrm rot="10800000">
            <a:off x="9823677" y="29802733"/>
            <a:ext cx="2858486" cy="1019108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98CB4B9-804D-B999-52AA-DE9B46831134}"/>
              </a:ext>
            </a:extLst>
          </p:cNvPr>
          <p:cNvSpPr txBox="1"/>
          <p:nvPr/>
        </p:nvSpPr>
        <p:spPr>
          <a:xfrm>
            <a:off x="13042800" y="30420585"/>
            <a:ext cx="3623364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/>
              <a:t>Robot Prototype</a:t>
            </a:r>
            <a:endParaRPr lang="he-IL" sz="4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1C9A93-EC8B-9D37-9275-761606710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837" y="23301525"/>
            <a:ext cx="8028600" cy="76723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03A81B2-2EE1-D6A9-D35A-4337C0D0A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507" y="14104461"/>
            <a:ext cx="19689459" cy="911349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1A0CA38-B312-3475-2FAA-57D68D12A43B}"/>
              </a:ext>
            </a:extLst>
          </p:cNvPr>
          <p:cNvSpPr txBox="1"/>
          <p:nvPr/>
        </p:nvSpPr>
        <p:spPr>
          <a:xfrm>
            <a:off x="1650732" y="14842216"/>
            <a:ext cx="3527761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/>
              <a:t>System Diagram</a:t>
            </a:r>
            <a:endParaRPr lang="he-IL" sz="4000" dirty="0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1BF4C8-D786-A3EC-80ED-6E58AEF27BA5}"/>
              </a:ext>
            </a:extLst>
          </p:cNvPr>
          <p:cNvCxnSpPr>
            <a:cxnSpLocks/>
          </p:cNvCxnSpPr>
          <p:nvPr/>
        </p:nvCxnSpPr>
        <p:spPr>
          <a:xfrm>
            <a:off x="3414614" y="15775592"/>
            <a:ext cx="2016223" cy="1684527"/>
          </a:xfrm>
          <a:prstGeom prst="curvedConnector3">
            <a:avLst>
              <a:gd name="adj1" fmla="val 46817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106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Itai  Dabran</dc:creator>
  <cp:lastModifiedBy>Renen Kantor</cp:lastModifiedBy>
  <cp:revision>26</cp:revision>
  <dcterms:created xsi:type="dcterms:W3CDTF">2018-01-05T12:02:54Z</dcterms:created>
  <dcterms:modified xsi:type="dcterms:W3CDTF">2022-06-09T15:49:49Z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2018-01-04T00:00:00Z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2018-01-05T00:00:00Z</vt:filetime>
  </property>
</Properties>
</file>