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8722-3351-6D55-238A-2278BEB7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6985-D85B-A3D5-DDFC-68FA716C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6CE3-7F08-9E81-A7C0-B99FBD1D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E6CA-C0CD-4645-010E-858399CE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6C5D-22DB-C277-0B7E-8C6C2487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9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C6E-5E6A-2594-772A-D78C2B6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00E9-2EE4-74CC-5D35-065D6876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A69E-5617-4FB1-0F58-A5351FD5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3615-EAF0-F18D-4589-BC8825F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B6B2-4817-E15F-39D4-5AD1826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2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4E35-A562-7597-2FA1-B01B597F7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C260-0C98-F514-7187-507BEC244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DD8A-B8AE-CD5E-FA74-49AB8D2B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415A-C13D-C563-6A74-6C8DECE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9466-DBC3-942D-9682-2A3ED54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5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00DF-EB07-0DE3-5739-BA3E6EE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BE8-4F69-247E-C52B-E416EFF3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777B-F682-3A88-7518-640EBB50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DC58-99EE-2A4B-3909-C4655F4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8100-DB4A-A9BC-1714-A0BFE2D7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FD1E-299A-D65E-0D12-F99F5DB8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B766-4EEE-29A4-20E4-068F8CB7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A272-8A38-C6AE-1002-2B346F81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769C-BBD7-75F5-9F6A-84F1DBD0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98CD-5B31-49CA-249E-B2AAC1A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70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88E-AFA7-6D97-B6D9-0931E033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36F8-8E51-5998-3AA3-1946E7EA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9D09-CF47-2014-B7C7-EFF9A0F5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2C73-C737-92EB-3F64-ED2305F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2A01-01CA-8FDE-BEEA-9E2D1CD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60CE4-FA5B-113E-8B84-55ECA0B9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52A3-B79E-741A-3B8A-9DA98F45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3906-5F84-F3E6-B7E4-0FCC8800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5008-0CFE-0674-1BD9-2FD2C1E4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03C02-F5D9-138D-A242-BA95C46CF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60451-BACF-0F55-8E82-0B7CACD8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DFC41-6875-4C19-A473-230369C9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FDA61-E574-E203-5D4F-54717DC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82331-6EA0-9A21-701D-92DC8EC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5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4E9-5DE3-A099-B208-7B199B5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924C-2E24-A8C3-A898-91B2612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872D5-3D78-D2A5-B4CB-B35EBFD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7018-2290-F010-7004-0691788F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4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90140-2625-09D5-C67C-2D682E4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C98C-6582-9331-7CFF-328EF98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AA18-65C5-5B1D-3D51-DD890A4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5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FEAB-178B-32D3-C2B0-35AE8437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B446-B5BA-17BF-F8DB-F1BE7ED4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10964-B08B-3B5E-4356-ABD2E80DC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BBF9-585C-9F62-8B74-06CCAF1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C077F-7794-468D-B0C3-A8B78E26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10D8-B931-6FF9-56BE-1120A5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9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D9A-9599-E7CB-95C7-D7F339B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A0831-FD32-1DB1-03F3-0ADA6AC16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6D82-CC9D-49C0-9909-6A5AE604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41E2-C046-9D0B-ED92-6853DEC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234F5-D698-6D69-1BAD-2171DED4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E5B27-800F-B56A-CE16-3D44AD4E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90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F637A-1101-342F-9711-2221D1E9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1E59-75E8-1AEC-0D30-8E3B106A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8DC-D73A-D6F5-694C-D6A147A46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8814-3453-4EE8-8145-ABE996C3CFB9}" type="datetimeFigureOut">
              <a:rPr lang="he-IL" smtClean="0"/>
              <a:t>ב'/אייר/תשפ"ב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B9A9-8CFB-4D20-0680-1F2AEC59C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4394-9633-BF43-8993-25EFECC4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847-DC92-DDD7-F2C7-9BCEDEE2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PaintBot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3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BE2A-9A6F-AF9E-9081-2D9DA89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3C53-1052-5176-7367-A651C437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robot that paints in watercolor a draw from an app.</a:t>
            </a:r>
          </a:p>
          <a:p>
            <a:r>
              <a:rPr lang="en-US" dirty="0"/>
              <a:t>We are using an ESP32 to control two stepper motors. The motors move a robotic arm with a brush attached to it.</a:t>
            </a:r>
          </a:p>
          <a:p>
            <a:r>
              <a:rPr lang="en-US" dirty="0"/>
              <a:t>The user draws on our app and upload the draw to Firebase. The ESP downloads the data from firebase (</a:t>
            </a:r>
            <a:r>
              <a:rPr lang="en-US" dirty="0" err="1"/>
              <a:t>WiFi</a:t>
            </a:r>
            <a:r>
              <a:rPr lang="en-US" dirty="0"/>
              <a:t>) and moves the motors accordingly.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4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6056-B7E4-9546-686F-48BEBE37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app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EA989-6210-DC5D-E374-724ED42B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42" y="1825625"/>
            <a:ext cx="8476516" cy="4351338"/>
          </a:xfrm>
        </p:spPr>
      </p:pic>
    </p:spTree>
    <p:extLst>
      <p:ext uri="{BB962C8B-B14F-4D97-AF65-F5344CB8AC3E}">
        <p14:creationId xmlns:p14="http://schemas.microsoft.com/office/powerpoint/2010/main" val="24299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3965-B852-102A-AB9D-152E9460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488B-1284-03A0-0E1F-DC916F29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finished the drawing app.</a:t>
            </a:r>
          </a:p>
          <a:p>
            <a:r>
              <a:rPr lang="en-US" dirty="0"/>
              <a:t>We finished the main framework of the robot.</a:t>
            </a:r>
          </a:p>
          <a:p>
            <a:r>
              <a:rPr lang="en-US" dirty="0"/>
              <a:t>The Flutter-</a:t>
            </a:r>
            <a:r>
              <a:rPr lang="en-US" dirty="0" err="1"/>
              <a:t>FireBase</a:t>
            </a:r>
            <a:r>
              <a:rPr lang="en-US" dirty="0"/>
              <a:t>-ESP-Robot chain is complete.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A971E-EB0B-D209-0F3B-61CF1EF562D4}"/>
              </a:ext>
            </a:extLst>
          </p:cNvPr>
          <p:cNvSpPr txBox="1">
            <a:spLocks/>
          </p:cNvSpPr>
          <p:nvPr/>
        </p:nvSpPr>
        <p:spPr>
          <a:xfrm>
            <a:off x="838200" y="4096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12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D1E-EA40-0796-A213-A77B023D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AA65-536E-E156-ABB9-D0CCCE0A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470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A6E-0985-5572-02B7-8A706F89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F64-60C1-BF6E-B476-1BD305C7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Add up-down feature for brush.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Fine tune robot moves to create a more accurate draw.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Add stop switches to allow “back home” feature.</a:t>
            </a:r>
            <a:endParaRPr lang="he-IL" sz="2800" dirty="0"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16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B909-EFD7-ACC0-1B6F-E434E6A4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list</a:t>
            </a:r>
            <a:endParaRPr lang="he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D5F52D-1A3E-0C4D-215B-7A1E1C05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54459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34756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23120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2820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5601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Hardware (Robot)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Hardware (ESP)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Application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Week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brush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Fine tune robot moves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up-down movement. Improve </a:t>
                      </a:r>
                      <a:r>
                        <a:rPr lang="en-US" dirty="0" err="1"/>
                        <a:t>Bresenham</a:t>
                      </a:r>
                      <a:r>
                        <a:rPr lang="en-US" dirty="0"/>
                        <a:t> algorithm.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different paints and cleaning gear.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“back-home” feature and up-down movements (servo motor).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colors + stroke features.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Move to welded and steady station.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user authentication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Encapsulate robot in a final box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testing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Final testing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1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9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PaintBot</vt:lpstr>
      <vt:lpstr>Overview</vt:lpstr>
      <vt:lpstr>Flutter app</vt:lpstr>
      <vt:lpstr>Achievements</vt:lpstr>
      <vt:lpstr>Demo</vt:lpstr>
      <vt:lpstr>Challenges</vt:lpstr>
      <vt:lpstr>Destination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PaintBot</dc:title>
  <dc:creator>Renen Kantor</dc:creator>
  <cp:lastModifiedBy>Renen Kantor</cp:lastModifiedBy>
  <cp:revision>2</cp:revision>
  <dcterms:created xsi:type="dcterms:W3CDTF">2022-05-03T12:23:18Z</dcterms:created>
  <dcterms:modified xsi:type="dcterms:W3CDTF">2022-05-03T15:22:58Z</dcterms:modified>
</cp:coreProperties>
</file>