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8722-3351-6D55-238A-2278BEB76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16985-D85B-A3D5-DDFC-68FA716C4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46CE3-7F08-9E81-A7C0-B99FBD1D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FE6CA-C0CD-4645-010E-858399CE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86C5D-22DB-C277-0B7E-8C6C2487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09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9C6E-5E6A-2594-772A-D78C2B6C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00E9-2EE4-74CC-5D35-065D6876B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A69E-5617-4FB1-0F58-A5351FD5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23615-EAF0-F18D-4589-BC8825F0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9B6B2-4817-E15F-39D4-5AD1826E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529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34E35-A562-7597-2FA1-B01B597F7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3C260-0C98-F514-7187-507BEC244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ADD8A-B8AE-CD5E-FA74-49AB8D2B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7415A-C13D-C563-6A74-6C8DECE5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59466-DBC3-942D-9682-2A3ED545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458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00DF-EB07-0DE3-5739-BA3E6EE2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3BE8-4F69-247E-C52B-E416EFF3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9777B-F682-3A88-7518-640EBB50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DC58-99EE-2A4B-3909-C4655F4F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D8100-DB4A-A9BC-1714-A0BFE2D7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58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FD1E-299A-D65E-0D12-F99F5DB8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AB766-4EEE-29A4-20E4-068F8CB75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8A272-8A38-C6AE-1002-2B346F81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5769C-BBD7-75F5-9F6A-84F1DBD0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B98CD-5B31-49CA-249E-B2AAC1A7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170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C88E-AFA7-6D97-B6D9-0931E033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336F8-8E51-5998-3AA3-1946E7EA6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99D09-CF47-2014-B7C7-EFF9A0F5A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D2C73-C737-92EB-3F64-ED2305F5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D2A01-01CA-8FDE-BEEA-9E2D1CD0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60CE4-FA5B-113E-8B84-55ECA0B9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97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52A3-B79E-741A-3B8A-9DA98F45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B3906-5F84-F3E6-B7E4-0FCC8800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75008-0CFE-0674-1BD9-2FD2C1E4E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03C02-F5D9-138D-A242-BA95C46CF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60451-BACF-0F55-8E82-0B7CACD86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DFC41-6875-4C19-A473-230369C9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FDA61-E574-E203-5D4F-54717DC2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82331-6EA0-9A21-701D-92DC8EC6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857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24E9-5DE3-A099-B208-7B199B57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8924C-2E24-A8C3-A898-91B26122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872D5-3D78-D2A5-B4CB-B35EBFD9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77018-2290-F010-7004-0691788F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948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90140-2625-09D5-C67C-2D682E41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3C98C-6582-9331-7CFF-328EF986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9AA18-65C5-5B1D-3D51-DD890A40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656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FEAB-178B-32D3-C2B0-35AE8437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B446-B5BA-17BF-F8DB-F1BE7ED4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10964-B08B-3B5E-4356-ABD2E80DC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BBBF9-585C-9F62-8B74-06CCAF10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C077F-7794-468D-B0C3-A8B78E26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210D8-B931-6FF9-56BE-1120A542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99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8D9A-9599-E7CB-95C7-D7F339B2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A0831-FD32-1DB1-03F3-0ADA6AC16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66D82-CC9D-49C0-9909-6A5AE604E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41E2-C046-9D0B-ED92-6853DEC9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814-3453-4EE8-8145-ABE996C3CFB9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234F5-D698-6D69-1BAD-2171DED4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E5B27-800F-B56A-CE16-3D44AD4E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690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F637A-1101-342F-9711-2221D1E9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C1E59-75E8-1AEC-0D30-8E3B106AB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A68DC-D73A-D6F5-694C-D6A147A46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8814-3453-4EE8-8145-ABE996C3CFB9}" type="datetimeFigureOut">
              <a:rPr lang="he-IL" smtClean="0"/>
              <a:t>ז'/אייר/תשפ"ב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1B9A9-8CFB-4D20-0680-1F2AEC59C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04394-9633-BF43-8993-25EFECC47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7DC9-76FB-4AC4-90ED-4EEC82C1B4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923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loor, wooden&#10;&#10;Description automatically generated">
            <a:extLst>
              <a:ext uri="{FF2B5EF4-FFF2-40B4-BE49-F238E27FC236}">
                <a16:creationId xmlns:a16="http://schemas.microsoft.com/office/drawing/2014/main" id="{6CB025E4-ED52-EA30-9D31-2F665327D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1104"/>
            <a:ext cx="5142672" cy="68568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7AD847-DC92-DDD7-F2C7-9BCEDEE2A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586" y="431691"/>
            <a:ext cx="9144000" cy="106109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PaintBot</a:t>
            </a:r>
            <a:endParaRPr lang="he-IL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5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BE2A-9A6F-AF9E-9081-2D9DA89C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3C53-1052-5176-7367-A651C437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is a robot that paints in watercolors a draw from an app.</a:t>
            </a:r>
          </a:p>
          <a:p>
            <a:r>
              <a:rPr lang="en-US" dirty="0"/>
              <a:t>We are using an ESP32 to control two stepper motors. The motors move a robotic arm with a brush attached to it.</a:t>
            </a:r>
          </a:p>
          <a:p>
            <a:r>
              <a:rPr lang="en-US" dirty="0"/>
              <a:t>The user draws on our app and upload the draw to Firebase. The ESP downloads the data from firebase (Wi-Fi) and moves the motors accordingly.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48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A92E-39F1-DA24-38F8-81A00FB0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Diagram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2EB74-0408-3C3E-CE33-F25DFFA9FA17}"/>
              </a:ext>
            </a:extLst>
          </p:cNvPr>
          <p:cNvSpPr/>
          <p:nvPr/>
        </p:nvSpPr>
        <p:spPr>
          <a:xfrm>
            <a:off x="2177643" y="5013291"/>
            <a:ext cx="1837189" cy="1189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Flutter app</a:t>
            </a:r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B340D4-7832-81AD-2892-9C99156E9AFA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3096238" y="2879827"/>
            <a:ext cx="1" cy="213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E88CEDD-B71C-9922-6CA4-8A648ABAAFEC}"/>
              </a:ext>
            </a:extLst>
          </p:cNvPr>
          <p:cNvSpPr/>
          <p:nvPr/>
        </p:nvSpPr>
        <p:spPr>
          <a:xfrm>
            <a:off x="2177644" y="1690688"/>
            <a:ext cx="1837189" cy="1189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Firebase</a:t>
            </a:r>
            <a:endParaRPr lang="he-I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86DF37-D615-8B57-E73C-FF02C8E54BD6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3096239" y="2879827"/>
            <a:ext cx="2406239" cy="73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6BA2640-2DD0-821A-3DE0-AD004DC599E5}"/>
              </a:ext>
            </a:extLst>
          </p:cNvPr>
          <p:cNvSpPr/>
          <p:nvPr/>
        </p:nvSpPr>
        <p:spPr>
          <a:xfrm>
            <a:off x="4583883" y="3617599"/>
            <a:ext cx="1837189" cy="1189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ESP32</a:t>
            </a:r>
            <a:endParaRPr lang="he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C415BA-AC3C-F510-F265-7784D07622BA}"/>
              </a:ext>
            </a:extLst>
          </p:cNvPr>
          <p:cNvSpPr/>
          <p:nvPr/>
        </p:nvSpPr>
        <p:spPr>
          <a:xfrm>
            <a:off x="4216172" y="2908498"/>
            <a:ext cx="789961" cy="377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Wi-Fi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F86EF6-706E-54D7-112F-B6CDA9DDC8C3}"/>
              </a:ext>
            </a:extLst>
          </p:cNvPr>
          <p:cNvSpPr/>
          <p:nvPr/>
        </p:nvSpPr>
        <p:spPr>
          <a:xfrm>
            <a:off x="7899633" y="2197915"/>
            <a:ext cx="1837189" cy="1189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Stepper 1</a:t>
            </a:r>
            <a:endParaRPr lang="he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3406B-DB22-B00E-B3BA-482311335CE9}"/>
              </a:ext>
            </a:extLst>
          </p:cNvPr>
          <p:cNvSpPr/>
          <p:nvPr/>
        </p:nvSpPr>
        <p:spPr>
          <a:xfrm>
            <a:off x="7927591" y="5219845"/>
            <a:ext cx="1837189" cy="1189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Stepper 2</a:t>
            </a:r>
            <a:endParaRPr lang="he-I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57C4F6-AA53-3B28-1F00-68C3DCD7028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421072" y="2792485"/>
            <a:ext cx="1478561" cy="82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7446DE-1C98-0B5F-7E97-E7620E96465D}"/>
              </a:ext>
            </a:extLst>
          </p:cNvPr>
          <p:cNvCxnSpPr>
            <a:cxnSpLocks/>
          </p:cNvCxnSpPr>
          <p:nvPr/>
        </p:nvCxnSpPr>
        <p:spPr>
          <a:xfrm>
            <a:off x="6421072" y="4806738"/>
            <a:ext cx="1506519" cy="41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88EA685-AB25-794C-29C4-0A2B378FE80D}"/>
              </a:ext>
            </a:extLst>
          </p:cNvPr>
          <p:cNvSpPr/>
          <p:nvPr/>
        </p:nvSpPr>
        <p:spPr>
          <a:xfrm>
            <a:off x="10157669" y="3617599"/>
            <a:ext cx="1837189" cy="1189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Servo</a:t>
            </a:r>
            <a:endParaRPr lang="he-IL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5EE53A-7393-8577-79EF-B3FE5E99E9E9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6421072" y="4212169"/>
            <a:ext cx="3736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88645F6-FC17-D441-4845-EB2BC34F2868}"/>
              </a:ext>
            </a:extLst>
          </p:cNvPr>
          <p:cNvSpPr/>
          <p:nvPr/>
        </p:nvSpPr>
        <p:spPr>
          <a:xfrm>
            <a:off x="47535" y="5262428"/>
            <a:ext cx="1211513" cy="690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User input</a:t>
            </a:r>
            <a:endParaRPr lang="he-IL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D4C74F-4262-5C5D-F7C4-C2590CD49B09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>
            <a:off x="1259048" y="5607860"/>
            <a:ext cx="918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18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6056-B7E4-9546-686F-48BEBE37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app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EA989-6210-DC5D-E374-724ED42B4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742" y="1825625"/>
            <a:ext cx="8476516" cy="4351338"/>
          </a:xfrm>
        </p:spPr>
      </p:pic>
    </p:spTree>
    <p:extLst>
      <p:ext uri="{BB962C8B-B14F-4D97-AF65-F5344CB8AC3E}">
        <p14:creationId xmlns:p14="http://schemas.microsoft.com/office/powerpoint/2010/main" val="242990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3965-B852-102A-AB9D-152E9460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488B-1284-03A0-0E1F-DC916F291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finished the drawing app.</a:t>
            </a:r>
          </a:p>
          <a:p>
            <a:r>
              <a:rPr lang="en-US" dirty="0"/>
              <a:t>We finished the main framework of the robot.</a:t>
            </a:r>
          </a:p>
          <a:p>
            <a:r>
              <a:rPr lang="en-US" dirty="0"/>
              <a:t>The Flutter-FireBase-ESP-Robot chain is complete.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DA971E-EB0B-D209-0F3B-61CF1EF562D4}"/>
              </a:ext>
            </a:extLst>
          </p:cNvPr>
          <p:cNvSpPr txBox="1">
            <a:spLocks/>
          </p:cNvSpPr>
          <p:nvPr/>
        </p:nvSpPr>
        <p:spPr>
          <a:xfrm>
            <a:off x="838200" y="40966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912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0D1E-EA40-0796-A213-A77B023D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  <p:pic>
        <p:nvPicPr>
          <p:cNvPr id="4" name="PaintBot demo">
            <a:hlinkClick r:id="" action="ppaction://media"/>
            <a:extLst>
              <a:ext uri="{FF2B5EF4-FFF2-40B4-BE49-F238E27FC236}">
                <a16:creationId xmlns:a16="http://schemas.microsoft.com/office/drawing/2014/main" id="{D4829FF1-4242-EE4C-444F-D0AFE422971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16910" y="604395"/>
            <a:ext cx="3414282" cy="6029993"/>
          </a:xfrm>
        </p:spPr>
      </p:pic>
    </p:spTree>
    <p:extLst>
      <p:ext uri="{BB962C8B-B14F-4D97-AF65-F5344CB8AC3E}">
        <p14:creationId xmlns:p14="http://schemas.microsoft.com/office/powerpoint/2010/main" val="22147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AA6E-0985-5572-02B7-8A706F89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5F64-60C1-BF6E-B476-1BD305C75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Add lift up-down feature for the brush (servo motor).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Fine tune robot moves to create a more accurate draw.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Add stop switches to allow “back home” feature.</a:t>
            </a:r>
            <a:endParaRPr lang="he-IL" sz="2800" dirty="0"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167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B909-EFD7-ACC0-1B6F-E434E6A4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 list</a:t>
            </a:r>
            <a:endParaRPr lang="he-IL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8D5F52D-1A3E-0C4D-215B-7A1E1C05B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63617"/>
              </p:ext>
            </p:extLst>
          </p:nvPr>
        </p:nvGraphicFramePr>
        <p:xfrm>
          <a:off x="838200" y="1825625"/>
          <a:ext cx="10515600" cy="3754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347562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223120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928204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35601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Hardware (Robot)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Hardware (ESP)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Application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Week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90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 brush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Fine tune robot moves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 up-down movement. Improve Bresenham algorithm.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4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 different paints and cleaning gear.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 “back-home” feature and up-down movements (servo motor).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Add colors + cleaning movements algorithm.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9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72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Move to welded and steady station.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More feedback from robot to user (possible further features).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72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Encapsulate robot in a final box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 testing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Final testing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61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89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227</Words>
  <Application>Microsoft Office PowerPoint</Application>
  <PresentationFormat>Widescreen</PresentationFormat>
  <Paragraphs>44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PaintBot</vt:lpstr>
      <vt:lpstr>Overview</vt:lpstr>
      <vt:lpstr>System Diagram</vt:lpstr>
      <vt:lpstr>Flutter app</vt:lpstr>
      <vt:lpstr>Achievements</vt:lpstr>
      <vt:lpstr>Demo</vt:lpstr>
      <vt:lpstr>Challenges</vt:lpstr>
      <vt:lpstr>Destination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PaintBot</dc:title>
  <dc:creator>Renen Kantor</dc:creator>
  <cp:lastModifiedBy>Renen Kantor</cp:lastModifiedBy>
  <cp:revision>4</cp:revision>
  <dcterms:created xsi:type="dcterms:W3CDTF">2022-05-03T12:23:18Z</dcterms:created>
  <dcterms:modified xsi:type="dcterms:W3CDTF">2022-05-08T09:16:43Z</dcterms:modified>
</cp:coreProperties>
</file>