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8ec83b914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28ec83b914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8ec83b914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28ec83b914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8ec83b914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28ec83b914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8ec83b914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28ec83b914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8ec83b91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8ec83b91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717efc1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717efc1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8ec83b91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8ec83b91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717efc1a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717efc1a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8ec83b914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8ec83b914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8ec83b914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8ec83b914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8ec83b914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28ec83b914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8ec83b914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8ec83b914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2.jpg"/><Relationship Id="rId5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Relationship Id="rId4" Type="http://schemas.openxmlformats.org/officeDocument/2006/relationships/image" Target="../media/image3.jpg"/><Relationship Id="rId5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rive.google.com/drive/folders/1d3TdP5fGeYZKy4MH5_jhGmJcYwAzvBza?usp=sharing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e-Ration</a:t>
            </a:r>
            <a:endParaRPr/>
          </a:p>
        </p:txBody>
      </p:sp>
      <p:sp>
        <p:nvSpPr>
          <p:cNvPr id="135" name="Google Shape;135;p13"/>
          <p:cNvSpPr txBox="1"/>
          <p:nvPr/>
        </p:nvSpPr>
        <p:spPr>
          <a:xfrm>
            <a:off x="3020775" y="3031000"/>
            <a:ext cx="40311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IBM Team 42</a:t>
            </a:r>
            <a:endParaRPr sz="2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151825" y="0"/>
            <a:ext cx="2270100" cy="7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60"/>
              <a:t>UI </a:t>
            </a:r>
            <a:endParaRPr sz="16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60"/>
              <a:t>Screenshots</a:t>
            </a:r>
            <a:endParaRPr sz="1660"/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1729" y="152400"/>
            <a:ext cx="2344401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2105" y="0"/>
            <a:ext cx="2371678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37700" y="117800"/>
            <a:ext cx="2270100" cy="472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0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60"/>
              <a:t>UI</a:t>
            </a:r>
            <a:endParaRPr sz="16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60"/>
              <a:t> Screenshots</a:t>
            </a:r>
            <a:endParaRPr sz="1660"/>
          </a:p>
        </p:txBody>
      </p:sp>
      <p:pic>
        <p:nvPicPr>
          <p:cNvPr id="199" name="Google Shape;1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3113" y="107075"/>
            <a:ext cx="2361529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8275" y="82350"/>
            <a:ext cx="2441083" cy="488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2975" y="107075"/>
            <a:ext cx="2306250" cy="488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for all diagrams</a:t>
            </a:r>
            <a:endParaRPr/>
          </a:p>
        </p:txBody>
      </p:sp>
      <p:sp>
        <p:nvSpPr>
          <p:cNvPr id="207" name="Google Shape;207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 u="sng">
                <a:solidFill>
                  <a:schemeClr val="hlink"/>
                </a:solidFill>
                <a:hlinkClick r:id="rId3"/>
              </a:rPr>
              <a:t>https://drive.google.com/drive/folders/1d3TdP5fGeYZKy4MH5_jhGmJcYwAzvBza?usp=sharing</a:t>
            </a:r>
            <a:endParaRPr sz="2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2105100" y="18725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THANK YOU</a:t>
            </a:r>
            <a:endParaRPr sz="4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We know today if we want to  change  anything regarding our ration card like name correction,adding new member, reduction of members, ownership changing is a hectic task , that we have to fill a lot of details , documents and all, thats why we decided to come up with an idea of a mobile application where we can correct name, add members , delete existing members ,change ownership by simply giving the aadhar number and ration card number.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Assigned Roles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GIRI SANKAR-USE CASE DIAGRAM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HUDA RAHMAN-UI(FRONT END)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JOYAL JOSE-CLASS DIAGRAM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LEO JOY-ACTIVITY DIAGRAM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RON DANIEL-DATABASE SCHEMA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-59825" y="-55975"/>
            <a:ext cx="4213500" cy="5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600" y="419300"/>
            <a:ext cx="8032324" cy="456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475" y="119962"/>
            <a:ext cx="7817299" cy="490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7"/>
          <p:cNvSpPr txBox="1"/>
          <p:nvPr/>
        </p:nvSpPr>
        <p:spPr>
          <a:xfrm>
            <a:off x="0" y="0"/>
            <a:ext cx="1622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Database Structure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2475" y="0"/>
            <a:ext cx="2816700" cy="6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60"/>
              <a:t>Use case Diagram </a:t>
            </a:r>
            <a:endParaRPr sz="14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60"/>
              <a:t>-User Side</a:t>
            </a:r>
            <a:endParaRPr sz="1460"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2300" y="21600"/>
            <a:ext cx="6460001" cy="510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246350" y="87575"/>
            <a:ext cx="1621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7808"/>
              <a:buFont typeface="Arial"/>
              <a:buNone/>
            </a:pPr>
            <a:r>
              <a:rPr lang="en" sz="1460">
                <a:latin typeface="Arial"/>
                <a:ea typeface="Arial"/>
                <a:cs typeface="Arial"/>
                <a:sym typeface="Arial"/>
              </a:rPr>
              <a:t>Use case Diagram </a:t>
            </a:r>
            <a:endParaRPr sz="146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7808"/>
              <a:buFont typeface="Arial"/>
              <a:buNone/>
            </a:pPr>
            <a:r>
              <a:rPr lang="en" sz="1460">
                <a:latin typeface="Arial"/>
                <a:ea typeface="Arial"/>
                <a:cs typeface="Arial"/>
                <a:sym typeface="Arial"/>
              </a:rPr>
              <a:t>-Admin Side</a:t>
            </a:r>
            <a:endParaRPr sz="146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1550" y="0"/>
            <a:ext cx="4867951" cy="508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52450" y="46775"/>
            <a:ext cx="2284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Activity Diagram</a:t>
            </a:r>
            <a:endParaRPr sz="1800"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9150" y="46775"/>
            <a:ext cx="3497400" cy="509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22475" y="0"/>
            <a:ext cx="2816700" cy="6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60"/>
              <a:t>Use case Diagram </a:t>
            </a:r>
            <a:endParaRPr sz="14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60"/>
              <a:t>-Admin Side</a:t>
            </a:r>
            <a:endParaRPr sz="1460"/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1950" y="304125"/>
            <a:ext cx="4990424" cy="458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