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E6F88-DB2F-49E2-9119-CAA51B57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6BBFE5-9D7F-44EA-8F74-C248D924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E9C01-C1BD-47F9-96A2-B7463998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53E0-1461-408D-BD45-047E5377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82C8B-E34F-4094-8724-782FB7A3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5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FD31-1E62-4088-9A62-7283BADD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A533D-24A7-4D47-9DC3-7041CCFE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F94E5-453E-4AE7-B423-9EAD4634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EB2FC-B45D-4953-B070-758D6ADC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2A5DD-C1C0-4E36-8D2A-42BEB49F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A6E348-7894-4555-8489-7FF79EBC8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CD9B9-B961-4DFA-BC6C-9DE9112A1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A4B33-0EF5-4046-8BC7-4C22424B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C3002-D797-4367-8A4C-D794B95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BCA84-22B3-483D-9989-B8BDA4BD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1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BEA1A-A40F-496A-818A-B607AC44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0590E-5F47-4762-898A-9DFFA77A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D8711-9976-4875-831D-5EE4D896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0E99D-1EAD-4F08-B628-F894C25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0E3C6-DA8C-4BBF-ABDF-182B09F8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2794-2287-4F62-A6ED-AC11B8AF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B9FEF-871F-4665-911A-230A3DE0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E6E7-7B01-45BD-A40C-46B3045F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E517B-D876-4583-9954-408A3B82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73B0-D40B-4BA4-A1B3-2E05B34B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5268F-A290-4955-8C4E-E14CC3E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EFC88-D6AE-4044-9C66-AE8D96F1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B6A49-7F03-4F5F-A0D2-B99D3ED4B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0C625-E6C7-4D9D-B5A3-1AA52389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39404-26C7-4659-9DE0-78A92001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E5A89-12A4-4475-9CC4-E7CC905A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2840-B8F5-44BB-B13D-E17C6509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21DE0-310B-4854-B4F4-C5F6CB60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C2A36-BB76-4339-8155-A4FA95556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F6893-CC0A-4CE5-B468-490B9FB2D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69B51A-85E5-45E7-B485-FF7F996F3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1D9972-A98F-4D30-BD83-40FB7EE0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F2BDD-6B62-48F2-984A-39F46F61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C36956-939C-4938-BBC6-5646E7D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6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4E100-7EDD-418F-8535-2857C717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035C8-817A-4CE5-B66E-C865A151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6113E2-702F-4EAC-854F-8FD24BC9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B926A-227A-47C4-8FFE-7D9D813A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AAC7-F995-4103-B854-E108408B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2C8836-6119-4243-9E4D-3114FC1B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C45FC-D23D-4A1E-8B8D-5EBE0CD9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5C0AF-0EEC-4632-9049-682481B7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1544-A85B-4674-A367-6A19F146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3BBE0-38E1-47CB-AF1D-3D604EDE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C9BF3-83C1-4828-BB6E-E63B38B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263C3-CF24-4E28-B3C0-603BC46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326A4-2B48-4158-9C4F-33AF875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BC18-9434-4038-8F60-B63BECA5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F983E3-2485-4A98-B350-1D3329D2A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05AE5-6129-4B05-92A7-363D07F8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BACC0-5114-496C-9F3A-6B658FBE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06080-23DC-4D77-9088-D0D3897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75472-CA8C-4F63-BF73-02F8794E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4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42D5B-7A4D-4466-84BE-DC887ECF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C192C-27DD-41B5-8D09-F5934488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0ACDC-DA2B-46E2-92AE-E5E6C1BBC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5723-3EE0-4FF1-AA33-BFDBC7BF7CBB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7BAA8-383B-4FA4-99CC-8068F62E1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7806F-E028-423E-BA7E-AA6F4282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2D5B-D82D-4D6E-82D0-76BB92AF1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3279D-A9E1-4477-AC58-13C237A7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XV6</a:t>
            </a:r>
            <a:r>
              <a:rPr lang="zh-CN" altLang="en-US" dirty="0"/>
              <a:t>进程线程报告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6892DC-322A-49A0-8E9E-9A6167B37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报告人：周旭敏</a:t>
            </a:r>
          </a:p>
        </p:txBody>
      </p:sp>
    </p:spTree>
    <p:extLst>
      <p:ext uri="{BB962C8B-B14F-4D97-AF65-F5344CB8AC3E}">
        <p14:creationId xmlns:p14="http://schemas.microsoft.com/office/powerpoint/2010/main" val="249227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C70AF9-4E1F-4D87-9E45-6E5744BE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301658"/>
            <a:ext cx="10684497" cy="58753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Q</a:t>
            </a:r>
            <a:r>
              <a:rPr lang="zh-CN" altLang="en-US" dirty="0"/>
              <a:t>：如何启动多进程（创建子进程）？如何调度多进程？调度算法有哪些？操作系统为何要限制一个 </a:t>
            </a:r>
            <a:r>
              <a:rPr lang="en-US" altLang="zh-CN" dirty="0"/>
              <a:t>CPU </a:t>
            </a:r>
            <a:r>
              <a:rPr lang="zh-CN" altLang="en-US" dirty="0"/>
              <a:t>最大支持的进程数？</a:t>
            </a:r>
            <a:r>
              <a:rPr lang="en-US" altLang="zh-CN" dirty="0"/>
              <a:t>XV6 </a:t>
            </a:r>
            <a:r>
              <a:rPr lang="zh-CN" altLang="en-US" dirty="0"/>
              <a:t>中的最大进程数是多少？如何执行进程的切换？什么是进程上下文？多进程和多 </a:t>
            </a:r>
            <a:r>
              <a:rPr lang="en-US" altLang="zh-CN" dirty="0"/>
              <a:t>CPU </a:t>
            </a:r>
            <a:r>
              <a:rPr lang="zh-CN" altLang="en-US" dirty="0"/>
              <a:t>有什么关系？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fork()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进程的调度：调度时机，调度操作，调度算法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调度算法</a:t>
            </a:r>
            <a:r>
              <a:rPr lang="en-US" altLang="zh-CN" dirty="0"/>
              <a:t>……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每一个进程就是资源分配的单位，系统资源有限，所以要限制</a:t>
            </a:r>
            <a:r>
              <a:rPr lang="en-US" altLang="zh-CN" dirty="0"/>
              <a:t>CPU</a:t>
            </a:r>
            <a:r>
              <a:rPr lang="zh-CN" altLang="en-US" dirty="0"/>
              <a:t>的最大进程数，</a:t>
            </a:r>
            <a:r>
              <a:rPr lang="en-US" altLang="zh-CN" dirty="0"/>
              <a:t>XV6</a:t>
            </a:r>
            <a:r>
              <a:rPr lang="zh-CN" altLang="en-US" dirty="0"/>
              <a:t>中是</a:t>
            </a:r>
            <a:r>
              <a:rPr lang="en-US" altLang="zh-CN" dirty="0"/>
              <a:t>64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执行进程的切换，调度操作</a:t>
            </a:r>
            <a:r>
              <a:rPr lang="en-US" altLang="zh-CN" dirty="0"/>
              <a:t>——</a:t>
            </a:r>
            <a:r>
              <a:rPr lang="zh-CN" altLang="en-US" dirty="0"/>
              <a:t>对</a:t>
            </a:r>
            <a:r>
              <a:rPr lang="en-US" altLang="zh-CN" dirty="0"/>
              <a:t>PCB</a:t>
            </a:r>
            <a:r>
              <a:rPr lang="zh-CN" altLang="en-US" dirty="0"/>
              <a:t>操作，阻塞当前进程，保存上下文，就绪队列中选一个上</a:t>
            </a:r>
            <a:r>
              <a:rPr lang="en-US" altLang="zh-CN" dirty="0"/>
              <a:t>CPU</a:t>
            </a:r>
            <a:r>
              <a:rPr lang="zh-CN" altLang="en-US" dirty="0"/>
              <a:t>，切换上下文环境。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多进程多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再多也多不过进程数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1900" b="0" i="0" dirty="0">
                <a:solidFill>
                  <a:srgbClr val="555555"/>
                </a:solidFill>
                <a:effectLst/>
                <a:latin typeface="Lato"/>
              </a:rPr>
              <a:t>同一时刻每个</a:t>
            </a:r>
            <a:r>
              <a:rPr lang="en-US" altLang="zh-CN" sz="1900" b="0" i="0" dirty="0" err="1">
                <a:solidFill>
                  <a:srgbClr val="555555"/>
                </a:solidFill>
                <a:effectLst/>
                <a:latin typeface="Lato"/>
              </a:rPr>
              <a:t>cpu</a:t>
            </a:r>
            <a:r>
              <a:rPr lang="zh-CN" altLang="en-US" sz="1900" b="0" i="0" dirty="0">
                <a:solidFill>
                  <a:srgbClr val="555555"/>
                </a:solidFill>
                <a:effectLst/>
                <a:latin typeface="Lato"/>
              </a:rPr>
              <a:t>上只能有一个进程被执行，且同一时刻一个进程只能被一个</a:t>
            </a:r>
            <a:r>
              <a:rPr lang="en-US" altLang="zh-CN" sz="1900" b="0" i="0" dirty="0" err="1">
                <a:solidFill>
                  <a:srgbClr val="555555"/>
                </a:solidFill>
                <a:effectLst/>
                <a:latin typeface="Lato"/>
              </a:rPr>
              <a:t>cpu</a:t>
            </a:r>
            <a:r>
              <a:rPr lang="zh-CN" altLang="en-US" sz="1900" b="0" i="0" dirty="0">
                <a:solidFill>
                  <a:srgbClr val="555555"/>
                </a:solidFill>
                <a:effectLst/>
                <a:latin typeface="Lato"/>
              </a:rPr>
              <a:t>调度，同一时刻多个</a:t>
            </a:r>
            <a:r>
              <a:rPr lang="en-US" altLang="zh-CN" sz="1900" b="0" i="0" dirty="0" err="1">
                <a:solidFill>
                  <a:srgbClr val="555555"/>
                </a:solidFill>
                <a:effectLst/>
                <a:latin typeface="Lato"/>
              </a:rPr>
              <a:t>cpu</a:t>
            </a:r>
            <a:r>
              <a:rPr lang="zh-CN" altLang="en-US" sz="1900" b="0" i="0" dirty="0">
                <a:solidFill>
                  <a:srgbClr val="555555"/>
                </a:solidFill>
                <a:effectLst/>
                <a:latin typeface="Lato"/>
              </a:rPr>
              <a:t>可以同时调度不同的进程，同一时间段内每个</a:t>
            </a:r>
            <a:r>
              <a:rPr lang="en-US" altLang="zh-CN" sz="1900" b="0" i="0" dirty="0" err="1">
                <a:solidFill>
                  <a:srgbClr val="555555"/>
                </a:solidFill>
                <a:effectLst/>
                <a:latin typeface="Lato"/>
              </a:rPr>
              <a:t>cpu</a:t>
            </a:r>
            <a:r>
              <a:rPr lang="zh-CN" altLang="en-US" sz="1900" b="0" i="0" dirty="0">
                <a:solidFill>
                  <a:srgbClr val="555555"/>
                </a:solidFill>
                <a:effectLst/>
                <a:latin typeface="Lato"/>
              </a:rPr>
              <a:t>可以调度多个进程。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10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7C777-0F54-4513-A620-AE3B8D0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339365"/>
            <a:ext cx="10609082" cy="5837598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内核态进程是什么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?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用户态进程是什么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?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它们有什么区别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?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：多数系统将处理器工作状态划分为内核态和用户态。前者一般指操作系统管理程序运行的状态，具有较高的特权级别，又称为特权态、系统态或管态；后者一般指用户程序运行时的状态；具有较低的特权级别，又称为普通态、目态。区分了用户态和内核态就是限定用户什么操作可以做，什么操作不能让用户直接做。如果遇到不能让用户直接做的操作，用户就必须请求操作系统做系统调用，这样操作系统就会进入内核态进行系统操作。内核态的进程就是系统进入内核态之后进行系统操作所产生的进程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进程在内存中是如何布局的？ 进程的堆和栈有什么区别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?</a:t>
            </a:r>
          </a:p>
          <a:p>
            <a:r>
              <a:rPr lang="en-US" altLang="zh-CN" dirty="0">
                <a:solidFill>
                  <a:srgbClr val="555555"/>
                </a:solidFill>
                <a:latin typeface="Lato"/>
              </a:rPr>
              <a:t>A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：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……</a:t>
            </a:r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29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2094-1996-4338-AE6C-7294DF9E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接下来就是代码阅读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EB6DD-FE95-4440-8CE4-0A2F47E7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我 有 一 部 分 实 在 整 不 明 白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是  太 菜 了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基本头文件：</a:t>
            </a:r>
            <a:r>
              <a:rPr lang="en-US" altLang="zh-CN" sz="2000" dirty="0" err="1"/>
              <a:t>types.h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param.h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memlayout.h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defs.h</a:t>
            </a:r>
            <a:r>
              <a:rPr lang="en-US" altLang="zh-CN" sz="2000" dirty="0"/>
              <a:t> x86.h </a:t>
            </a:r>
            <a:r>
              <a:rPr lang="en-US" altLang="zh-CN" sz="2000" dirty="0" err="1"/>
              <a:t>asm.h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mmu.h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elf.h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进程线程部分：</a:t>
            </a:r>
            <a:r>
              <a:rPr lang="en-US" altLang="zh-CN" sz="2000" dirty="0" err="1"/>
              <a:t>vm.c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proc.h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proc.c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swtch.S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kalloc.c</a:t>
            </a:r>
            <a:r>
              <a:rPr lang="en-US" altLang="zh-CN" sz="2000" dirty="0"/>
              <a:t> </a:t>
            </a:r>
            <a:r>
              <a:rPr lang="zh-CN" altLang="en-US" sz="2000" dirty="0"/>
              <a:t>以及相关其他文件代码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代码部分还是看</a:t>
            </a:r>
            <a:r>
              <a:rPr lang="en-US" altLang="zh-CN" sz="2000" dirty="0"/>
              <a:t>markdown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804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7404F-551C-4A12-819A-A40F0286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C1719-A159-489E-879F-8AD104BF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陈老师给的</a:t>
            </a:r>
            <a:r>
              <a:rPr lang="en-US" altLang="zh-CN" dirty="0"/>
              <a:t>PDF</a:t>
            </a:r>
            <a:r>
              <a:rPr lang="zh-CN" altLang="en-US" dirty="0"/>
              <a:t>中的问题都是偏概念的，比较容易回答。</a:t>
            </a:r>
            <a:endParaRPr lang="en-US" altLang="zh-CN" dirty="0"/>
          </a:p>
          <a:p>
            <a:r>
              <a:rPr lang="zh-CN" altLang="en-US" dirty="0"/>
              <a:t>真的有难度的是阅读代码。</a:t>
            </a:r>
            <a:endParaRPr lang="en-US" altLang="zh-CN" dirty="0"/>
          </a:p>
          <a:p>
            <a:r>
              <a:rPr lang="zh-CN" altLang="en-US" dirty="0"/>
              <a:t>代码中大量的数据结构，内嵌汇编，宏定义。</a:t>
            </a:r>
            <a:endParaRPr lang="en-US" altLang="zh-CN" dirty="0"/>
          </a:p>
          <a:p>
            <a:r>
              <a:rPr lang="zh-CN" altLang="en-US" dirty="0"/>
              <a:t>所以我在不明白的代码处都做好了标记，希望能和各位同学共同讨论。</a:t>
            </a:r>
            <a:endParaRPr lang="en-US" altLang="zh-CN" dirty="0"/>
          </a:p>
          <a:p>
            <a:r>
              <a:rPr lang="zh-CN" altLang="en-US" dirty="0"/>
              <a:t>大家以讨论交流为主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55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DE18-4AD6-4775-9D2F-C4CF2A5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首先是回答</a:t>
            </a:r>
            <a:r>
              <a:rPr lang="en-US" altLang="zh-CN" dirty="0"/>
              <a:t>PDF</a:t>
            </a:r>
            <a:r>
              <a:rPr lang="zh-CN" altLang="en-US" dirty="0"/>
              <a:t>中给出的问题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C24AE-B871-4ADD-BB20-1463D3C8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：什么是进程？什么是线程？操作系统的资源分配单位和调度单位分别是什么？</a:t>
            </a:r>
            <a:r>
              <a:rPr lang="en-US" altLang="zh-CN" dirty="0"/>
              <a:t>XV6 </a:t>
            </a:r>
            <a:r>
              <a:rPr lang="zh-CN" altLang="en-US" dirty="0"/>
              <a:t>中的进程和线程分别是什么，都实现了吗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…………XV6</a:t>
            </a:r>
            <a:r>
              <a:rPr lang="zh-CN" altLang="en-US" dirty="0"/>
              <a:t>中有进程无线程。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进程管理的数据结构是什么？在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Windows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Linux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XV6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中分别叫什么名字？其中包含哪些内容？操作系统是如何进行管理进程管理数据结构的？它们是如何初始化的？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3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B1C5EF1-B12D-4814-9F23-6C504C1F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38" y="715963"/>
            <a:ext cx="10571162" cy="5461000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进程管理的数据结构是进程控制块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(PCB );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下是</a:t>
            </a:r>
            <a:r>
              <a:rPr lang="en-US" altLang="zh-CN" dirty="0" err="1"/>
              <a:t>task_struct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下是</a:t>
            </a:r>
            <a:r>
              <a:rPr lang="en-US" altLang="zh-CN" dirty="0"/>
              <a:t>EPROCESS</a:t>
            </a:r>
            <a:r>
              <a:rPr lang="zh-CN" altLang="en-US" dirty="0"/>
              <a:t>和</a:t>
            </a:r>
            <a:r>
              <a:rPr lang="en-US" altLang="zh-CN" dirty="0"/>
              <a:t>KPROCESS</a:t>
            </a:r>
          </a:p>
          <a:p>
            <a:r>
              <a:rPr lang="en-US" altLang="zh-CN" dirty="0"/>
              <a:t>XV6</a:t>
            </a:r>
            <a:r>
              <a:rPr lang="zh-CN" altLang="en-US" dirty="0"/>
              <a:t>下定义了一个</a:t>
            </a:r>
            <a:r>
              <a:rPr lang="en-US" altLang="zh-CN" dirty="0"/>
              <a:t>proc</a:t>
            </a:r>
            <a:r>
              <a:rPr lang="zh-CN" altLang="en-US" dirty="0"/>
              <a:t>的结构体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各种操作系统中对于</a:t>
            </a:r>
            <a:r>
              <a:rPr lang="en-US" altLang="zh-CN" dirty="0"/>
              <a:t>PCB</a:t>
            </a:r>
            <a:r>
              <a:rPr lang="zh-CN" altLang="en-US" dirty="0"/>
              <a:t>的定义有很多细节上的不同，但是总体上来说都是包含：进程</a:t>
            </a:r>
            <a:r>
              <a:rPr lang="en-US" altLang="zh-CN" dirty="0"/>
              <a:t>id</a:t>
            </a:r>
            <a:r>
              <a:rPr lang="zh-CN" altLang="en-US" dirty="0"/>
              <a:t>，进程</a:t>
            </a:r>
            <a:r>
              <a:rPr lang="en-US" altLang="zh-CN" dirty="0"/>
              <a:t>name</a:t>
            </a:r>
            <a:r>
              <a:rPr lang="zh-CN" altLang="en-US" dirty="0"/>
              <a:t>，页表，打开文件的表，上下文环境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操作系统通过各种队列</a:t>
            </a:r>
            <a:r>
              <a:rPr lang="en-US" altLang="zh-CN" dirty="0"/>
              <a:t>/</a:t>
            </a:r>
            <a:r>
              <a:rPr lang="zh-CN" altLang="en-US" dirty="0"/>
              <a:t>数组来组织</a:t>
            </a:r>
            <a:r>
              <a:rPr lang="en-US" altLang="zh-CN" dirty="0"/>
              <a:t>PCB</a:t>
            </a:r>
            <a:r>
              <a:rPr lang="zh-CN" altLang="en-US" dirty="0"/>
              <a:t>，</a:t>
            </a:r>
            <a:r>
              <a:rPr lang="en-US" altLang="zh-CN" dirty="0"/>
              <a:t>XV6</a:t>
            </a:r>
            <a:r>
              <a:rPr lang="zh-CN" altLang="en-US" dirty="0"/>
              <a:t>中用的是数组。</a:t>
            </a:r>
            <a:endParaRPr lang="en-US" altLang="zh-CN" dirty="0"/>
          </a:p>
          <a:p>
            <a:r>
              <a:rPr lang="zh-CN" altLang="en-US" dirty="0"/>
              <a:t>进程的初始化其实就是填</a:t>
            </a:r>
            <a:r>
              <a:rPr lang="en-US" altLang="zh-CN" dirty="0"/>
              <a:t>PCB</a:t>
            </a:r>
            <a:r>
              <a:rPr lang="zh-CN" altLang="en-US" dirty="0"/>
              <a:t>表，然后再把</a:t>
            </a:r>
            <a:r>
              <a:rPr lang="en-US" altLang="zh-CN" dirty="0"/>
              <a:t>PCB</a:t>
            </a:r>
            <a:r>
              <a:rPr lang="zh-CN" altLang="en-US" dirty="0"/>
              <a:t>指针放到对应的位置。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6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1C12-48DE-4F58-9FC6-E4170DF3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879" cy="511184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Q</a:t>
            </a:r>
            <a:r>
              <a:rPr lang="zh-CN" altLang="en-US" sz="3600" dirty="0"/>
              <a:t>：进程有哪些状态？请画出 </a:t>
            </a:r>
            <a:r>
              <a:rPr lang="en-US" altLang="zh-CN" sz="3600" dirty="0"/>
              <a:t>XV6 </a:t>
            </a:r>
            <a:r>
              <a:rPr lang="zh-CN" altLang="en-US" sz="3600" dirty="0"/>
              <a:t>的进程状态转化图。</a:t>
            </a:r>
            <a:br>
              <a:rPr lang="en-US" altLang="zh-CN" sz="3600" dirty="0"/>
            </a:br>
            <a:r>
              <a:rPr lang="zh-CN" altLang="en-US" sz="3600" dirty="0"/>
              <a:t>在 </a:t>
            </a:r>
            <a:r>
              <a:rPr lang="en-US" altLang="zh-CN" sz="3600" dirty="0"/>
              <a:t>Linux</a:t>
            </a:r>
            <a:r>
              <a:rPr lang="zh-CN" altLang="en-US" sz="3600" dirty="0"/>
              <a:t>，</a:t>
            </a:r>
            <a:r>
              <a:rPr lang="en-US" altLang="zh-CN" sz="3600" dirty="0"/>
              <a:t>XV6 </a:t>
            </a:r>
            <a:r>
              <a:rPr lang="zh-CN" altLang="en-US" sz="3600" dirty="0"/>
              <a:t>中，进程的状态分别</a:t>
            </a:r>
            <a:br>
              <a:rPr lang="zh-CN" altLang="en-US" sz="3600" dirty="0"/>
            </a:br>
            <a:r>
              <a:rPr lang="zh-CN" altLang="en-US" sz="3600" dirty="0"/>
              <a:t>包括哪些？你认为操作系统的设计者为什么会有这样的设计思路？</a:t>
            </a:r>
          </a:p>
        </p:txBody>
      </p:sp>
    </p:spTree>
    <p:extLst>
      <p:ext uri="{BB962C8B-B14F-4D97-AF65-F5344CB8AC3E}">
        <p14:creationId xmlns:p14="http://schemas.microsoft.com/office/powerpoint/2010/main" val="207072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EDCEE-2F7F-4F43-97E5-57E4C433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XV6</a:t>
            </a:r>
            <a:r>
              <a:rPr lang="zh-CN" altLang="en-US" dirty="0"/>
              <a:t>中的进程状态与转换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3B6A90-FC1A-4636-9012-1E9D4C41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592" y="1825625"/>
            <a:ext cx="7092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1E8D-1AB5-4781-84A9-4231C59D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关于对</a:t>
            </a:r>
            <a:r>
              <a:rPr lang="en-US" altLang="zh-CN" dirty="0"/>
              <a:t>ZOMBIE</a:t>
            </a:r>
            <a:r>
              <a:rPr lang="zh-CN" altLang="en-US" dirty="0"/>
              <a:t>状态的理解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215CD-6AE9-498F-829C-2F59358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僵死状态。</a:t>
            </a:r>
            <a:endParaRPr lang="en-US" altLang="zh-CN" dirty="0"/>
          </a:p>
          <a:p>
            <a:r>
              <a:rPr lang="zh-CN" altLang="en-US" dirty="0"/>
              <a:t>当一个进程由于某种原因被终止了，但是还没有被回收，这个状态就称为僵死状态。</a:t>
            </a:r>
            <a:endParaRPr lang="en-US" altLang="zh-CN" dirty="0"/>
          </a:p>
          <a:p>
            <a:r>
              <a:rPr lang="zh-CN" altLang="en-US" dirty="0"/>
              <a:t>回收的工作由父进程完成，如果父进程无法完成这个工作，内核会安排</a:t>
            </a:r>
            <a:r>
              <a:rPr lang="en-US" altLang="zh-CN" dirty="0" err="1"/>
              <a:t>init</a:t>
            </a:r>
            <a:r>
              <a:rPr lang="zh-CN" altLang="en-US" dirty="0"/>
              <a:t>进程去回收。</a:t>
            </a:r>
            <a:endParaRPr lang="en-US" altLang="zh-CN" dirty="0"/>
          </a:p>
          <a:p>
            <a:r>
              <a:rPr lang="zh-CN" altLang="en-US" dirty="0"/>
              <a:t>即使僵死进程没有运行，依然占用了一定的系统资源。</a:t>
            </a:r>
            <a:endParaRPr lang="en-US" altLang="zh-CN" dirty="0"/>
          </a:p>
          <a:p>
            <a:r>
              <a:rPr lang="zh-CN" altLang="en-US" dirty="0"/>
              <a:t>有一些僵死进程确实回收不到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sz="2400" dirty="0"/>
              <a:t>参考</a:t>
            </a:r>
            <a:r>
              <a:rPr lang="en-US" altLang="zh-CN" sz="2400" dirty="0"/>
              <a:t>csapp-p516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643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192AC-41E7-48F9-B807-C5F27E5E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中的进程状态与转换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B036C-121C-45D4-8782-FDBEBFB7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66EA0-F0BA-420F-BBF4-F592CEB5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343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6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BB1CA-1AF5-40E0-B431-76466F7B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OS</a:t>
            </a:r>
            <a:r>
              <a:rPr lang="zh-CN" altLang="en-US" dirty="0"/>
              <a:t>设计者要这样设计进程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4625A-30F2-42E8-BF98-641ACF09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操作系统的所有设计，要么是为了尽可能的提高资源利用率，要么为了安全考虑。</a:t>
            </a:r>
            <a:endParaRPr lang="en-US" altLang="zh-CN" dirty="0"/>
          </a:p>
          <a:p>
            <a:r>
              <a:rPr lang="zh-CN" altLang="en-US" dirty="0"/>
              <a:t>当然，有些时候，资源利用率和安全是冲突的，所以要折中权衡。</a:t>
            </a:r>
            <a:endParaRPr lang="en-US" altLang="zh-CN" dirty="0"/>
          </a:p>
          <a:p>
            <a:r>
              <a:rPr lang="zh-CN" altLang="en-US" dirty="0"/>
              <a:t>例如：线程之间可以互相访问资源，启动快，但是安全性就要差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9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930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Lato</vt:lpstr>
      <vt:lpstr>等线</vt:lpstr>
      <vt:lpstr>等线 Light</vt:lpstr>
      <vt:lpstr>Arial</vt:lpstr>
      <vt:lpstr>Office 主题​​</vt:lpstr>
      <vt:lpstr>XV6进程线程报告</vt:lpstr>
      <vt:lpstr>PowerPoint 演示文稿</vt:lpstr>
      <vt:lpstr>首先是回答PDF中给出的问题</vt:lpstr>
      <vt:lpstr>PowerPoint 演示文稿</vt:lpstr>
      <vt:lpstr>Q：进程有哪些状态？请画出 XV6 的进程状态转化图。 在 Linux，XV6 中，进程的状态分别 包括哪些？你认为操作系统的设计者为什么会有这样的设计思路？</vt:lpstr>
      <vt:lpstr>XV6中的进程状态与转换</vt:lpstr>
      <vt:lpstr>关于对ZOMBIE状态的理解</vt:lpstr>
      <vt:lpstr>Linux中的进程状态与转换</vt:lpstr>
      <vt:lpstr>为什么OS设计者要这样设计进程…</vt:lpstr>
      <vt:lpstr>PowerPoint 演示文稿</vt:lpstr>
      <vt:lpstr>PowerPoint 演示文稿</vt:lpstr>
      <vt:lpstr>接下来就是代码阅读……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XV6进程线程报告</dc:title>
  <dc:creator>Zhou Xumin</dc:creator>
  <cp:lastModifiedBy>Zhou Xumin</cp:lastModifiedBy>
  <cp:revision>6</cp:revision>
  <dcterms:created xsi:type="dcterms:W3CDTF">2020-10-18T01:00:39Z</dcterms:created>
  <dcterms:modified xsi:type="dcterms:W3CDTF">2020-10-18T02:08:17Z</dcterms:modified>
</cp:coreProperties>
</file>