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7D1B8D-609E-09F1-28A8-48FFEEAF685F}" v="8" dt="2022-12-15T19:07:19.688"/>
    <p1510:client id="{FEC07B19-4BC9-4AAB-9C1F-841132414955}" v="13" dt="2022-12-15T19:38:17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Cox" userId="313a519c-db4a-4375-b0fc-90bb5b267b30" providerId="ADAL" clId="{FEC07B19-4BC9-4AAB-9C1F-841132414955}"/>
    <pc:docChg chg="undo custSel modSld">
      <pc:chgData name="Ron Cox" userId="313a519c-db4a-4375-b0fc-90bb5b267b30" providerId="ADAL" clId="{FEC07B19-4BC9-4AAB-9C1F-841132414955}" dt="2022-12-15T19:39:10.519" v="84" actId="1440"/>
      <pc:docMkLst>
        <pc:docMk/>
      </pc:docMkLst>
      <pc:sldChg chg="addSp delSp modSp mod setBg setClrOvrMap">
        <pc:chgData name="Ron Cox" userId="313a519c-db4a-4375-b0fc-90bb5b267b30" providerId="ADAL" clId="{FEC07B19-4BC9-4AAB-9C1F-841132414955}" dt="2022-12-15T19:36:35.258" v="72" actId="1440"/>
        <pc:sldMkLst>
          <pc:docMk/>
          <pc:sldMk cId="3723225779" sldId="263"/>
        </pc:sldMkLst>
        <pc:spChg chg="mod">
          <ac:chgData name="Ron Cox" userId="313a519c-db4a-4375-b0fc-90bb5b267b30" providerId="ADAL" clId="{FEC07B19-4BC9-4AAB-9C1F-841132414955}" dt="2022-12-15T19:15:23.087" v="12" actId="26606"/>
          <ac:spMkLst>
            <pc:docMk/>
            <pc:sldMk cId="3723225779" sldId="263"/>
            <ac:spMk id="2" creationId="{00000000-0000-0000-0000-000000000000}"/>
          </ac:spMkLst>
        </pc:spChg>
        <pc:spChg chg="del">
          <ac:chgData name="Ron Cox" userId="313a519c-db4a-4375-b0fc-90bb5b267b30" providerId="ADAL" clId="{FEC07B19-4BC9-4AAB-9C1F-841132414955}" dt="2022-12-15T19:15:23.087" v="12" actId="26606"/>
          <ac:spMkLst>
            <pc:docMk/>
            <pc:sldMk cId="3723225779" sldId="263"/>
            <ac:spMk id="11" creationId="{F92989FB-1024-49B7-BDF1-B3CE27D48623}"/>
          </ac:spMkLst>
        </pc:spChg>
        <pc:spChg chg="del">
          <ac:chgData name="Ron Cox" userId="313a519c-db4a-4375-b0fc-90bb5b267b30" providerId="ADAL" clId="{FEC07B19-4BC9-4AAB-9C1F-841132414955}" dt="2022-12-15T19:15:23.087" v="12" actId="26606"/>
          <ac:spMkLst>
            <pc:docMk/>
            <pc:sldMk cId="3723225779" sldId="263"/>
            <ac:spMk id="13" creationId="{2987D6F4-EC95-4EF1-A8AD-4B70386CEEC7}"/>
          </ac:spMkLst>
        </pc:spChg>
        <pc:spChg chg="del">
          <ac:chgData name="Ron Cox" userId="313a519c-db4a-4375-b0fc-90bb5b267b30" providerId="ADAL" clId="{FEC07B19-4BC9-4AAB-9C1F-841132414955}" dt="2022-12-15T19:15:23.087" v="12" actId="26606"/>
          <ac:spMkLst>
            <pc:docMk/>
            <pc:sldMk cId="3723225779" sldId="263"/>
            <ac:spMk id="15" creationId="{F5F792DF-9D0A-4DB6-9A9E-7312F5A7E87D}"/>
          </ac:spMkLst>
        </pc:spChg>
        <pc:spChg chg="del">
          <ac:chgData name="Ron Cox" userId="313a519c-db4a-4375-b0fc-90bb5b267b30" providerId="ADAL" clId="{FEC07B19-4BC9-4AAB-9C1F-841132414955}" dt="2022-12-15T19:15:23.087" v="12" actId="26606"/>
          <ac:spMkLst>
            <pc:docMk/>
            <pc:sldMk cId="3723225779" sldId="263"/>
            <ac:spMk id="17" creationId="{7BC7EA7B-802E-41F4-8926-C4475287AA31}"/>
          </ac:spMkLst>
        </pc:spChg>
        <pc:spChg chg="add">
          <ac:chgData name="Ron Cox" userId="313a519c-db4a-4375-b0fc-90bb5b267b30" providerId="ADAL" clId="{FEC07B19-4BC9-4AAB-9C1F-841132414955}" dt="2022-12-15T19:15:23.087" v="12" actId="26606"/>
          <ac:spMkLst>
            <pc:docMk/>
            <pc:sldMk cId="3723225779" sldId="263"/>
            <ac:spMk id="22" creationId="{13BF3125-F829-42AD-9499-2E1E6857395C}"/>
          </ac:spMkLst>
        </pc:spChg>
        <pc:spChg chg="add">
          <ac:chgData name="Ron Cox" userId="313a519c-db4a-4375-b0fc-90bb5b267b30" providerId="ADAL" clId="{FEC07B19-4BC9-4AAB-9C1F-841132414955}" dt="2022-12-15T19:15:23.087" v="12" actId="26606"/>
          <ac:spMkLst>
            <pc:docMk/>
            <pc:sldMk cId="3723225779" sldId="263"/>
            <ac:spMk id="24" creationId="{0755048A-E386-4898-B0AD-98A6A29F6A24}"/>
          </ac:spMkLst>
        </pc:spChg>
        <pc:spChg chg="add">
          <ac:chgData name="Ron Cox" userId="313a519c-db4a-4375-b0fc-90bb5b267b30" providerId="ADAL" clId="{FEC07B19-4BC9-4AAB-9C1F-841132414955}" dt="2022-12-15T19:15:23.087" v="12" actId="26606"/>
          <ac:spMkLst>
            <pc:docMk/>
            <pc:sldMk cId="3723225779" sldId="263"/>
            <ac:spMk id="26" creationId="{0A21A1F8-0202-47A2-AA30-21B1B3ED6D76}"/>
          </ac:spMkLst>
        </pc:spChg>
        <pc:spChg chg="add">
          <ac:chgData name="Ron Cox" userId="313a519c-db4a-4375-b0fc-90bb5b267b30" providerId="ADAL" clId="{FEC07B19-4BC9-4AAB-9C1F-841132414955}" dt="2022-12-15T19:15:23.087" v="12" actId="26606"/>
          <ac:spMkLst>
            <pc:docMk/>
            <pc:sldMk cId="3723225779" sldId="263"/>
            <ac:spMk id="28" creationId="{58016B9E-A476-43D0-AA13-88A0A84D44A2}"/>
          </ac:spMkLst>
        </pc:spChg>
        <pc:graphicFrameChg chg="mod ord modGraphic">
          <ac:chgData name="Ron Cox" userId="313a519c-db4a-4375-b0fc-90bb5b267b30" providerId="ADAL" clId="{FEC07B19-4BC9-4AAB-9C1F-841132414955}" dt="2022-12-15T19:15:23.087" v="12" actId="26606"/>
          <ac:graphicFrameMkLst>
            <pc:docMk/>
            <pc:sldMk cId="3723225779" sldId="263"/>
            <ac:graphicFrameMk id="6" creationId="{0E0C384B-AE35-8CF4-9C6E-B8EBA955D1ED}"/>
          </ac:graphicFrameMkLst>
        </pc:graphicFrameChg>
        <pc:picChg chg="add mod">
          <ac:chgData name="Ron Cox" userId="313a519c-db4a-4375-b0fc-90bb5b267b30" providerId="ADAL" clId="{FEC07B19-4BC9-4AAB-9C1F-841132414955}" dt="2022-12-15T19:36:35.258" v="72" actId="1440"/>
          <ac:picMkLst>
            <pc:docMk/>
            <pc:sldMk cId="3723225779" sldId="263"/>
            <ac:picMk id="4" creationId="{AAE7C47A-C801-3D7A-EE77-B979055B4659}"/>
          </ac:picMkLst>
        </pc:picChg>
        <pc:picChg chg="add del mod">
          <ac:chgData name="Ron Cox" userId="313a519c-db4a-4375-b0fc-90bb5b267b30" providerId="ADAL" clId="{FEC07B19-4BC9-4AAB-9C1F-841132414955}" dt="2022-12-15T19:17:29.553" v="17" actId="478"/>
          <ac:picMkLst>
            <pc:docMk/>
            <pc:sldMk cId="3723225779" sldId="263"/>
            <ac:picMk id="7" creationId="{91F8DC0B-71F6-BC67-FFB0-988AA604BF6F}"/>
          </ac:picMkLst>
        </pc:picChg>
        <pc:picChg chg="add mod">
          <ac:chgData name="Ron Cox" userId="313a519c-db4a-4375-b0fc-90bb5b267b30" providerId="ADAL" clId="{FEC07B19-4BC9-4AAB-9C1F-841132414955}" dt="2022-12-15T19:18:11.281" v="20" actId="1076"/>
          <ac:picMkLst>
            <pc:docMk/>
            <pc:sldMk cId="3723225779" sldId="263"/>
            <ac:picMk id="9" creationId="{52C733A1-CB98-96BA-6046-823794EE4BD3}"/>
          </ac:picMkLst>
        </pc:picChg>
      </pc:sldChg>
      <pc:sldChg chg="addSp delSp modSp mod setBg">
        <pc:chgData name="Ron Cox" userId="313a519c-db4a-4375-b0fc-90bb5b267b30" providerId="ADAL" clId="{FEC07B19-4BC9-4AAB-9C1F-841132414955}" dt="2022-12-15T19:20:39.551" v="24" actId="26606"/>
        <pc:sldMkLst>
          <pc:docMk/>
          <pc:sldMk cId="2715169114" sldId="266"/>
        </pc:sldMkLst>
        <pc:spChg chg="mod">
          <ac:chgData name="Ron Cox" userId="313a519c-db4a-4375-b0fc-90bb5b267b30" providerId="ADAL" clId="{FEC07B19-4BC9-4AAB-9C1F-841132414955}" dt="2022-12-15T19:20:39.551" v="24" actId="26606"/>
          <ac:spMkLst>
            <pc:docMk/>
            <pc:sldMk cId="2715169114" sldId="266"/>
            <ac:spMk id="2" creationId="{00000000-0000-0000-0000-000000000000}"/>
          </ac:spMkLst>
        </pc:spChg>
        <pc:spChg chg="del">
          <ac:chgData name="Ron Cox" userId="313a519c-db4a-4375-b0fc-90bb5b267b30" providerId="ADAL" clId="{FEC07B19-4BC9-4AAB-9C1F-841132414955}" dt="2022-12-15T19:20:39.551" v="24" actId="26606"/>
          <ac:spMkLst>
            <pc:docMk/>
            <pc:sldMk cId="2715169114" sldId="266"/>
            <ac:spMk id="11" creationId="{F92989FB-1024-49B7-BDF1-B3CE27D48623}"/>
          </ac:spMkLst>
        </pc:spChg>
        <pc:spChg chg="del">
          <ac:chgData name="Ron Cox" userId="313a519c-db4a-4375-b0fc-90bb5b267b30" providerId="ADAL" clId="{FEC07B19-4BC9-4AAB-9C1F-841132414955}" dt="2022-12-15T19:20:39.551" v="24" actId="26606"/>
          <ac:spMkLst>
            <pc:docMk/>
            <pc:sldMk cId="2715169114" sldId="266"/>
            <ac:spMk id="13" creationId="{2987D6F4-EC95-4EF1-A8AD-4B70386CEEC7}"/>
          </ac:spMkLst>
        </pc:spChg>
        <pc:spChg chg="del">
          <ac:chgData name="Ron Cox" userId="313a519c-db4a-4375-b0fc-90bb5b267b30" providerId="ADAL" clId="{FEC07B19-4BC9-4AAB-9C1F-841132414955}" dt="2022-12-15T19:20:39.551" v="24" actId="26606"/>
          <ac:spMkLst>
            <pc:docMk/>
            <pc:sldMk cId="2715169114" sldId="266"/>
            <ac:spMk id="15" creationId="{F5F792DF-9D0A-4DB6-9A9E-7312F5A7E87D}"/>
          </ac:spMkLst>
        </pc:spChg>
        <pc:spChg chg="del">
          <ac:chgData name="Ron Cox" userId="313a519c-db4a-4375-b0fc-90bb5b267b30" providerId="ADAL" clId="{FEC07B19-4BC9-4AAB-9C1F-841132414955}" dt="2022-12-15T19:20:39.551" v="24" actId="26606"/>
          <ac:spMkLst>
            <pc:docMk/>
            <pc:sldMk cId="2715169114" sldId="266"/>
            <ac:spMk id="17" creationId="{7BC7EA7B-802E-41F4-8926-C4475287AA31}"/>
          </ac:spMkLst>
        </pc:spChg>
        <pc:spChg chg="add">
          <ac:chgData name="Ron Cox" userId="313a519c-db4a-4375-b0fc-90bb5b267b30" providerId="ADAL" clId="{FEC07B19-4BC9-4AAB-9C1F-841132414955}" dt="2022-12-15T19:20:39.551" v="24" actId="26606"/>
          <ac:spMkLst>
            <pc:docMk/>
            <pc:sldMk cId="2715169114" sldId="266"/>
            <ac:spMk id="22" creationId="{1BB56EB9-078F-4952-AC1F-149C7A0AE4D5}"/>
          </ac:spMkLst>
        </pc:spChg>
        <pc:spChg chg="add">
          <ac:chgData name="Ron Cox" userId="313a519c-db4a-4375-b0fc-90bb5b267b30" providerId="ADAL" clId="{FEC07B19-4BC9-4AAB-9C1F-841132414955}" dt="2022-12-15T19:20:39.551" v="24" actId="26606"/>
          <ac:spMkLst>
            <pc:docMk/>
            <pc:sldMk cId="2715169114" sldId="266"/>
            <ac:spMk id="24" creationId="{D3772EE4-ED5E-4D3A-A306-B22CF866786D}"/>
          </ac:spMkLst>
        </pc:spChg>
        <pc:spChg chg="add">
          <ac:chgData name="Ron Cox" userId="313a519c-db4a-4375-b0fc-90bb5b267b30" providerId="ADAL" clId="{FEC07B19-4BC9-4AAB-9C1F-841132414955}" dt="2022-12-15T19:20:39.551" v="24" actId="26606"/>
          <ac:spMkLst>
            <pc:docMk/>
            <pc:sldMk cId="2715169114" sldId="266"/>
            <ac:spMk id="26" creationId="{10058680-D07C-4893-B2B7-91543F18AB32}"/>
          </ac:spMkLst>
        </pc:spChg>
        <pc:spChg chg="add">
          <ac:chgData name="Ron Cox" userId="313a519c-db4a-4375-b0fc-90bb5b267b30" providerId="ADAL" clId="{FEC07B19-4BC9-4AAB-9C1F-841132414955}" dt="2022-12-15T19:20:39.551" v="24" actId="26606"/>
          <ac:spMkLst>
            <pc:docMk/>
            <pc:sldMk cId="2715169114" sldId="266"/>
            <ac:spMk id="28" creationId="{7B42427A-0A1F-4A55-8705-D9179F1E0CFB}"/>
          </ac:spMkLst>
        </pc:spChg>
        <pc:spChg chg="add">
          <ac:chgData name="Ron Cox" userId="313a519c-db4a-4375-b0fc-90bb5b267b30" providerId="ADAL" clId="{FEC07B19-4BC9-4AAB-9C1F-841132414955}" dt="2022-12-15T19:20:39.551" v="24" actId="26606"/>
          <ac:spMkLst>
            <pc:docMk/>
            <pc:sldMk cId="2715169114" sldId="266"/>
            <ac:spMk id="30" creationId="{EE54A6FE-D8CB-48A3-900B-053D4EBD3B85}"/>
          </ac:spMkLst>
        </pc:spChg>
        <pc:graphicFrameChg chg="mod ord modGraphic">
          <ac:chgData name="Ron Cox" userId="313a519c-db4a-4375-b0fc-90bb5b267b30" providerId="ADAL" clId="{FEC07B19-4BC9-4AAB-9C1F-841132414955}" dt="2022-12-15T19:20:39.551" v="24" actId="26606"/>
          <ac:graphicFrameMkLst>
            <pc:docMk/>
            <pc:sldMk cId="2715169114" sldId="266"/>
            <ac:graphicFrameMk id="6" creationId="{ED1ED5DF-E7B3-B13A-D351-3C615886EC6A}"/>
          </ac:graphicFrameMkLst>
        </pc:graphicFrameChg>
        <pc:picChg chg="add mod">
          <ac:chgData name="Ron Cox" userId="313a519c-db4a-4375-b0fc-90bb5b267b30" providerId="ADAL" clId="{FEC07B19-4BC9-4AAB-9C1F-841132414955}" dt="2022-12-15T19:20:39.551" v="24" actId="26606"/>
          <ac:picMkLst>
            <pc:docMk/>
            <pc:sldMk cId="2715169114" sldId="266"/>
            <ac:picMk id="4" creationId="{0137E6A2-8F86-B128-185D-DFC023474BB3}"/>
          </ac:picMkLst>
        </pc:picChg>
      </pc:sldChg>
      <pc:sldChg chg="addSp delSp modSp mod setBg setClrOvrMap">
        <pc:chgData name="Ron Cox" userId="313a519c-db4a-4375-b0fc-90bb5b267b30" providerId="ADAL" clId="{FEC07B19-4BC9-4AAB-9C1F-841132414955}" dt="2022-12-15T19:23:26.277" v="42" actId="26606"/>
        <pc:sldMkLst>
          <pc:docMk/>
          <pc:sldMk cId="3076061497" sldId="267"/>
        </pc:sldMkLst>
        <pc:spChg chg="mod">
          <ac:chgData name="Ron Cox" userId="313a519c-db4a-4375-b0fc-90bb5b267b30" providerId="ADAL" clId="{FEC07B19-4BC9-4AAB-9C1F-841132414955}" dt="2022-12-15T19:23:26.277" v="42" actId="26606"/>
          <ac:spMkLst>
            <pc:docMk/>
            <pc:sldMk cId="3076061497" sldId="267"/>
            <ac:spMk id="2" creationId="{00000000-0000-0000-0000-000000000000}"/>
          </ac:spMkLst>
        </pc:spChg>
        <pc:spChg chg="add del">
          <ac:chgData name="Ron Cox" userId="313a519c-db4a-4375-b0fc-90bb5b267b30" providerId="ADAL" clId="{FEC07B19-4BC9-4AAB-9C1F-841132414955}" dt="2022-12-15T19:23:26.277" v="42" actId="26606"/>
          <ac:spMkLst>
            <pc:docMk/>
            <pc:sldMk cId="3076061497" sldId="267"/>
            <ac:spMk id="11" creationId="{F92989FB-1024-49B7-BDF1-B3CE27D48623}"/>
          </ac:spMkLst>
        </pc:spChg>
        <pc:spChg chg="add del">
          <ac:chgData name="Ron Cox" userId="313a519c-db4a-4375-b0fc-90bb5b267b30" providerId="ADAL" clId="{FEC07B19-4BC9-4AAB-9C1F-841132414955}" dt="2022-12-15T19:23:26.277" v="42" actId="26606"/>
          <ac:spMkLst>
            <pc:docMk/>
            <pc:sldMk cId="3076061497" sldId="267"/>
            <ac:spMk id="13" creationId="{2987D6F4-EC95-4EF1-A8AD-4B70386CEEC7}"/>
          </ac:spMkLst>
        </pc:spChg>
        <pc:spChg chg="add del">
          <ac:chgData name="Ron Cox" userId="313a519c-db4a-4375-b0fc-90bb5b267b30" providerId="ADAL" clId="{FEC07B19-4BC9-4AAB-9C1F-841132414955}" dt="2022-12-15T19:23:26.277" v="42" actId="26606"/>
          <ac:spMkLst>
            <pc:docMk/>
            <pc:sldMk cId="3076061497" sldId="267"/>
            <ac:spMk id="15" creationId="{F5F792DF-9D0A-4DB6-9A9E-7312F5A7E87D}"/>
          </ac:spMkLst>
        </pc:spChg>
        <pc:spChg chg="add del">
          <ac:chgData name="Ron Cox" userId="313a519c-db4a-4375-b0fc-90bb5b267b30" providerId="ADAL" clId="{FEC07B19-4BC9-4AAB-9C1F-841132414955}" dt="2022-12-15T19:23:26.277" v="42" actId="26606"/>
          <ac:spMkLst>
            <pc:docMk/>
            <pc:sldMk cId="3076061497" sldId="267"/>
            <ac:spMk id="17" creationId="{7BC7EA7B-802E-41F4-8926-C4475287AA31}"/>
          </ac:spMkLst>
        </pc:spChg>
        <pc:spChg chg="add del">
          <ac:chgData name="Ron Cox" userId="313a519c-db4a-4375-b0fc-90bb5b267b30" providerId="ADAL" clId="{FEC07B19-4BC9-4AAB-9C1F-841132414955}" dt="2022-12-15T19:22:57.126" v="35" actId="26606"/>
          <ac:spMkLst>
            <pc:docMk/>
            <pc:sldMk cId="3076061497" sldId="267"/>
            <ac:spMk id="22" creationId="{7A4CA679-3546-4E14-8FB8-F57168C37635}"/>
          </ac:spMkLst>
        </pc:spChg>
        <pc:spChg chg="add del">
          <ac:chgData name="Ron Cox" userId="313a519c-db4a-4375-b0fc-90bb5b267b30" providerId="ADAL" clId="{FEC07B19-4BC9-4AAB-9C1F-841132414955}" dt="2022-12-15T19:22:57.126" v="35" actId="26606"/>
          <ac:spMkLst>
            <pc:docMk/>
            <pc:sldMk cId="3076061497" sldId="267"/>
            <ac:spMk id="24" creationId="{44D16E90-7C64-4C04-A50A-B866A1A92B4E}"/>
          </ac:spMkLst>
        </pc:spChg>
        <pc:spChg chg="add del">
          <ac:chgData name="Ron Cox" userId="313a519c-db4a-4375-b0fc-90bb5b267b30" providerId="ADAL" clId="{FEC07B19-4BC9-4AAB-9C1F-841132414955}" dt="2022-12-15T19:22:57.126" v="35" actId="26606"/>
          <ac:spMkLst>
            <pc:docMk/>
            <pc:sldMk cId="3076061497" sldId="267"/>
            <ac:spMk id="26" creationId="{DBE4DD59-5AA2-46C6-B6A8-9B4C62D19877}"/>
          </ac:spMkLst>
        </pc:spChg>
        <pc:spChg chg="add del">
          <ac:chgData name="Ron Cox" userId="313a519c-db4a-4375-b0fc-90bb5b267b30" providerId="ADAL" clId="{FEC07B19-4BC9-4AAB-9C1F-841132414955}" dt="2022-12-15T19:22:57.126" v="35" actId="26606"/>
          <ac:spMkLst>
            <pc:docMk/>
            <pc:sldMk cId="3076061497" sldId="267"/>
            <ac:spMk id="28" creationId="{05EA9C52-0283-4714-A38F-0864C8B09DCE}"/>
          </ac:spMkLst>
        </pc:spChg>
        <pc:spChg chg="add del">
          <ac:chgData name="Ron Cox" userId="313a519c-db4a-4375-b0fc-90bb5b267b30" providerId="ADAL" clId="{FEC07B19-4BC9-4AAB-9C1F-841132414955}" dt="2022-12-15T19:23:09.996" v="37" actId="26606"/>
          <ac:spMkLst>
            <pc:docMk/>
            <pc:sldMk cId="3076061497" sldId="267"/>
            <ac:spMk id="30" creationId="{13BF3125-F829-42AD-9499-2E1E6857395C}"/>
          </ac:spMkLst>
        </pc:spChg>
        <pc:spChg chg="add del">
          <ac:chgData name="Ron Cox" userId="313a519c-db4a-4375-b0fc-90bb5b267b30" providerId="ADAL" clId="{FEC07B19-4BC9-4AAB-9C1F-841132414955}" dt="2022-12-15T19:23:09.996" v="37" actId="26606"/>
          <ac:spMkLst>
            <pc:docMk/>
            <pc:sldMk cId="3076061497" sldId="267"/>
            <ac:spMk id="31" creationId="{0755048A-E386-4898-B0AD-98A6A29F6A24}"/>
          </ac:spMkLst>
        </pc:spChg>
        <pc:spChg chg="add del">
          <ac:chgData name="Ron Cox" userId="313a519c-db4a-4375-b0fc-90bb5b267b30" providerId="ADAL" clId="{FEC07B19-4BC9-4AAB-9C1F-841132414955}" dt="2022-12-15T19:23:09.996" v="37" actId="26606"/>
          <ac:spMkLst>
            <pc:docMk/>
            <pc:sldMk cId="3076061497" sldId="267"/>
            <ac:spMk id="32" creationId="{0A21A1F8-0202-47A2-AA30-21B1B3ED6D76}"/>
          </ac:spMkLst>
        </pc:spChg>
        <pc:spChg chg="add del">
          <ac:chgData name="Ron Cox" userId="313a519c-db4a-4375-b0fc-90bb5b267b30" providerId="ADAL" clId="{FEC07B19-4BC9-4AAB-9C1F-841132414955}" dt="2022-12-15T19:23:09.996" v="37" actId="26606"/>
          <ac:spMkLst>
            <pc:docMk/>
            <pc:sldMk cId="3076061497" sldId="267"/>
            <ac:spMk id="33" creationId="{58016B9E-A476-43D0-AA13-88A0A84D44A2}"/>
          </ac:spMkLst>
        </pc:spChg>
        <pc:spChg chg="add del">
          <ac:chgData name="Ron Cox" userId="313a519c-db4a-4375-b0fc-90bb5b267b30" providerId="ADAL" clId="{FEC07B19-4BC9-4AAB-9C1F-841132414955}" dt="2022-12-15T19:23:18.874" v="39" actId="26606"/>
          <ac:spMkLst>
            <pc:docMk/>
            <pc:sldMk cId="3076061497" sldId="267"/>
            <ac:spMk id="34" creationId="{E3A5CDF9-D53B-425C-8FFC-92ACC6A1C165}"/>
          </ac:spMkLst>
        </pc:spChg>
        <pc:spChg chg="add del">
          <ac:chgData name="Ron Cox" userId="313a519c-db4a-4375-b0fc-90bb5b267b30" providerId="ADAL" clId="{FEC07B19-4BC9-4AAB-9C1F-841132414955}" dt="2022-12-15T19:23:18.874" v="39" actId="26606"/>
          <ac:spMkLst>
            <pc:docMk/>
            <pc:sldMk cId="3076061497" sldId="267"/>
            <ac:spMk id="35" creationId="{2A74EFE6-7F0E-4B59-B933-BFBD637C98AB}"/>
          </ac:spMkLst>
        </pc:spChg>
        <pc:spChg chg="add del">
          <ac:chgData name="Ron Cox" userId="313a519c-db4a-4375-b0fc-90bb5b267b30" providerId="ADAL" clId="{FEC07B19-4BC9-4AAB-9C1F-841132414955}" dt="2022-12-15T19:23:18.874" v="39" actId="26606"/>
          <ac:spMkLst>
            <pc:docMk/>
            <pc:sldMk cId="3076061497" sldId="267"/>
            <ac:spMk id="36" creationId="{2992D089-C0D0-41C5-A6D6-3E265230F870}"/>
          </ac:spMkLst>
        </pc:spChg>
        <pc:spChg chg="add del">
          <ac:chgData name="Ron Cox" userId="313a519c-db4a-4375-b0fc-90bb5b267b30" providerId="ADAL" clId="{FEC07B19-4BC9-4AAB-9C1F-841132414955}" dt="2022-12-15T19:23:18.874" v="39" actId="26606"/>
          <ac:spMkLst>
            <pc:docMk/>
            <pc:sldMk cId="3076061497" sldId="267"/>
            <ac:spMk id="37" creationId="{0981DD49-25C0-4CC0-8F8D-7D94DFADE9F8}"/>
          </ac:spMkLst>
        </pc:spChg>
        <pc:spChg chg="add del">
          <ac:chgData name="Ron Cox" userId="313a519c-db4a-4375-b0fc-90bb5b267b30" providerId="ADAL" clId="{FEC07B19-4BC9-4AAB-9C1F-841132414955}" dt="2022-12-15T19:23:18.874" v="39" actId="26606"/>
          <ac:spMkLst>
            <pc:docMk/>
            <pc:sldMk cId="3076061497" sldId="267"/>
            <ac:spMk id="38" creationId="{81BEF027-3FBF-42CF-8E92-58F9696E6B4F}"/>
          </ac:spMkLst>
        </pc:spChg>
        <pc:spChg chg="add del">
          <ac:chgData name="Ron Cox" userId="313a519c-db4a-4375-b0fc-90bb5b267b30" providerId="ADAL" clId="{FEC07B19-4BC9-4AAB-9C1F-841132414955}" dt="2022-12-15T19:23:18.874" v="39" actId="26606"/>
          <ac:spMkLst>
            <pc:docMk/>
            <pc:sldMk cId="3076061497" sldId="267"/>
            <ac:spMk id="39" creationId="{85EC3AD1-DA06-4E55-8EEF-07841996508B}"/>
          </ac:spMkLst>
        </pc:spChg>
        <pc:spChg chg="add del">
          <ac:chgData name="Ron Cox" userId="313a519c-db4a-4375-b0fc-90bb5b267b30" providerId="ADAL" clId="{FEC07B19-4BC9-4AAB-9C1F-841132414955}" dt="2022-12-15T19:23:18.874" v="39" actId="26606"/>
          <ac:spMkLst>
            <pc:docMk/>
            <pc:sldMk cId="3076061497" sldId="267"/>
            <ac:spMk id="40" creationId="{5EFD83C0-7D88-4396-8CF2-B807E97D61E7}"/>
          </ac:spMkLst>
        </pc:spChg>
        <pc:spChg chg="add del">
          <ac:chgData name="Ron Cox" userId="313a519c-db4a-4375-b0fc-90bb5b267b30" providerId="ADAL" clId="{FEC07B19-4BC9-4AAB-9C1F-841132414955}" dt="2022-12-15T19:23:26.252" v="41" actId="26606"/>
          <ac:spMkLst>
            <pc:docMk/>
            <pc:sldMk cId="3076061497" sldId="267"/>
            <ac:spMk id="42" creationId="{7A4CA679-3546-4E14-8FB8-F57168C37635}"/>
          </ac:spMkLst>
        </pc:spChg>
        <pc:spChg chg="add del">
          <ac:chgData name="Ron Cox" userId="313a519c-db4a-4375-b0fc-90bb5b267b30" providerId="ADAL" clId="{FEC07B19-4BC9-4AAB-9C1F-841132414955}" dt="2022-12-15T19:23:26.252" v="41" actId="26606"/>
          <ac:spMkLst>
            <pc:docMk/>
            <pc:sldMk cId="3076061497" sldId="267"/>
            <ac:spMk id="43" creationId="{44D16E90-7C64-4C04-A50A-B866A1A92B4E}"/>
          </ac:spMkLst>
        </pc:spChg>
        <pc:spChg chg="add del">
          <ac:chgData name="Ron Cox" userId="313a519c-db4a-4375-b0fc-90bb5b267b30" providerId="ADAL" clId="{FEC07B19-4BC9-4AAB-9C1F-841132414955}" dt="2022-12-15T19:23:26.252" v="41" actId="26606"/>
          <ac:spMkLst>
            <pc:docMk/>
            <pc:sldMk cId="3076061497" sldId="267"/>
            <ac:spMk id="44" creationId="{DBE4DD59-5AA2-46C6-B6A8-9B4C62D19877}"/>
          </ac:spMkLst>
        </pc:spChg>
        <pc:spChg chg="add del">
          <ac:chgData name="Ron Cox" userId="313a519c-db4a-4375-b0fc-90bb5b267b30" providerId="ADAL" clId="{FEC07B19-4BC9-4AAB-9C1F-841132414955}" dt="2022-12-15T19:23:26.252" v="41" actId="26606"/>
          <ac:spMkLst>
            <pc:docMk/>
            <pc:sldMk cId="3076061497" sldId="267"/>
            <ac:spMk id="45" creationId="{05EA9C52-0283-4714-A38F-0864C8B09DCE}"/>
          </ac:spMkLst>
        </pc:spChg>
        <pc:spChg chg="add">
          <ac:chgData name="Ron Cox" userId="313a519c-db4a-4375-b0fc-90bb5b267b30" providerId="ADAL" clId="{FEC07B19-4BC9-4AAB-9C1F-841132414955}" dt="2022-12-15T19:23:26.277" v="42" actId="26606"/>
          <ac:spMkLst>
            <pc:docMk/>
            <pc:sldMk cId="3076061497" sldId="267"/>
            <ac:spMk id="47" creationId="{7A4CA679-3546-4E14-8FB8-F57168C37635}"/>
          </ac:spMkLst>
        </pc:spChg>
        <pc:spChg chg="add">
          <ac:chgData name="Ron Cox" userId="313a519c-db4a-4375-b0fc-90bb5b267b30" providerId="ADAL" clId="{FEC07B19-4BC9-4AAB-9C1F-841132414955}" dt="2022-12-15T19:23:26.277" v="42" actId="26606"/>
          <ac:spMkLst>
            <pc:docMk/>
            <pc:sldMk cId="3076061497" sldId="267"/>
            <ac:spMk id="48" creationId="{44D16E90-7C64-4C04-A50A-B866A1A92B4E}"/>
          </ac:spMkLst>
        </pc:spChg>
        <pc:spChg chg="add">
          <ac:chgData name="Ron Cox" userId="313a519c-db4a-4375-b0fc-90bb5b267b30" providerId="ADAL" clId="{FEC07B19-4BC9-4AAB-9C1F-841132414955}" dt="2022-12-15T19:23:26.277" v="42" actId="26606"/>
          <ac:spMkLst>
            <pc:docMk/>
            <pc:sldMk cId="3076061497" sldId="267"/>
            <ac:spMk id="49" creationId="{DBE4DD59-5AA2-46C6-B6A8-9B4C62D19877}"/>
          </ac:spMkLst>
        </pc:spChg>
        <pc:spChg chg="add">
          <ac:chgData name="Ron Cox" userId="313a519c-db4a-4375-b0fc-90bb5b267b30" providerId="ADAL" clId="{FEC07B19-4BC9-4AAB-9C1F-841132414955}" dt="2022-12-15T19:23:26.277" v="42" actId="26606"/>
          <ac:spMkLst>
            <pc:docMk/>
            <pc:sldMk cId="3076061497" sldId="267"/>
            <ac:spMk id="50" creationId="{05EA9C52-0283-4714-A38F-0864C8B09DCE}"/>
          </ac:spMkLst>
        </pc:spChg>
        <pc:graphicFrameChg chg="mod ord modGraphic">
          <ac:chgData name="Ron Cox" userId="313a519c-db4a-4375-b0fc-90bb5b267b30" providerId="ADAL" clId="{FEC07B19-4BC9-4AAB-9C1F-841132414955}" dt="2022-12-15T19:23:26.277" v="42" actId="26606"/>
          <ac:graphicFrameMkLst>
            <pc:docMk/>
            <pc:sldMk cId="3076061497" sldId="267"/>
            <ac:graphicFrameMk id="6" creationId="{9095E600-1B38-D823-6AC8-03F82EFC389D}"/>
          </ac:graphicFrameMkLst>
        </pc:graphicFrameChg>
        <pc:picChg chg="add mod ord">
          <ac:chgData name="Ron Cox" userId="313a519c-db4a-4375-b0fc-90bb5b267b30" providerId="ADAL" clId="{FEC07B19-4BC9-4AAB-9C1F-841132414955}" dt="2022-12-15T19:23:26.277" v="42" actId="26606"/>
          <ac:picMkLst>
            <pc:docMk/>
            <pc:sldMk cId="3076061497" sldId="267"/>
            <ac:picMk id="4" creationId="{2C94C3E6-CAF3-346F-2805-A118676A5BE8}"/>
          </ac:picMkLst>
        </pc:picChg>
        <pc:picChg chg="add mod ord">
          <ac:chgData name="Ron Cox" userId="313a519c-db4a-4375-b0fc-90bb5b267b30" providerId="ADAL" clId="{FEC07B19-4BC9-4AAB-9C1F-841132414955}" dt="2022-12-15T19:23:26.277" v="42" actId="26606"/>
          <ac:picMkLst>
            <pc:docMk/>
            <pc:sldMk cId="3076061497" sldId="267"/>
            <ac:picMk id="7" creationId="{A8D65398-7061-91AE-EA96-462886DDE094}"/>
          </ac:picMkLst>
        </pc:picChg>
        <pc:picChg chg="add mod ord">
          <ac:chgData name="Ron Cox" userId="313a519c-db4a-4375-b0fc-90bb5b267b30" providerId="ADAL" clId="{FEC07B19-4BC9-4AAB-9C1F-841132414955}" dt="2022-12-15T19:23:26.277" v="42" actId="26606"/>
          <ac:picMkLst>
            <pc:docMk/>
            <pc:sldMk cId="3076061497" sldId="267"/>
            <ac:picMk id="9" creationId="{CA73D09F-3562-2688-350D-EFAA245A279A}"/>
          </ac:picMkLst>
        </pc:picChg>
      </pc:sldChg>
      <pc:sldChg chg="addSp delSp modSp mod setClrOvrMap">
        <pc:chgData name="Ron Cox" userId="313a519c-db4a-4375-b0fc-90bb5b267b30" providerId="ADAL" clId="{FEC07B19-4BC9-4AAB-9C1F-841132414955}" dt="2022-12-15T19:25:01.272" v="48" actId="26606"/>
        <pc:sldMkLst>
          <pc:docMk/>
          <pc:sldMk cId="4000007958" sldId="268"/>
        </pc:sldMkLst>
        <pc:spChg chg="mod">
          <ac:chgData name="Ron Cox" userId="313a519c-db4a-4375-b0fc-90bb5b267b30" providerId="ADAL" clId="{FEC07B19-4BC9-4AAB-9C1F-841132414955}" dt="2022-12-15T19:25:01.272" v="48" actId="26606"/>
          <ac:spMkLst>
            <pc:docMk/>
            <pc:sldMk cId="4000007958" sldId="268"/>
            <ac:spMk id="2" creationId="{00000000-0000-0000-0000-000000000000}"/>
          </ac:spMkLst>
        </pc:spChg>
        <pc:spChg chg="del">
          <ac:chgData name="Ron Cox" userId="313a519c-db4a-4375-b0fc-90bb5b267b30" providerId="ADAL" clId="{FEC07B19-4BC9-4AAB-9C1F-841132414955}" dt="2022-12-15T19:25:01.272" v="48" actId="26606"/>
          <ac:spMkLst>
            <pc:docMk/>
            <pc:sldMk cId="4000007958" sldId="268"/>
            <ac:spMk id="11" creationId="{69B35BB5-1630-45F0-B55C-B6847DF21681}"/>
          </ac:spMkLst>
        </pc:spChg>
        <pc:spChg chg="del">
          <ac:chgData name="Ron Cox" userId="313a519c-db4a-4375-b0fc-90bb5b267b30" providerId="ADAL" clId="{FEC07B19-4BC9-4AAB-9C1F-841132414955}" dt="2022-12-15T19:25:01.272" v="48" actId="26606"/>
          <ac:spMkLst>
            <pc:docMk/>
            <pc:sldMk cId="4000007958" sldId="268"/>
            <ac:spMk id="13" creationId="{D3EF5146-0A37-42B3-AF51-CBFCE4002B9A}"/>
          </ac:spMkLst>
        </pc:spChg>
        <pc:spChg chg="del">
          <ac:chgData name="Ron Cox" userId="313a519c-db4a-4375-b0fc-90bb5b267b30" providerId="ADAL" clId="{FEC07B19-4BC9-4AAB-9C1F-841132414955}" dt="2022-12-15T19:25:01.272" v="48" actId="26606"/>
          <ac:spMkLst>
            <pc:docMk/>
            <pc:sldMk cId="4000007958" sldId="268"/>
            <ac:spMk id="15" creationId="{D05C6BB3-F359-4E0C-B8DA-4CEA9EE8CA60}"/>
          </ac:spMkLst>
        </pc:spChg>
        <pc:spChg chg="del">
          <ac:chgData name="Ron Cox" userId="313a519c-db4a-4375-b0fc-90bb5b267b30" providerId="ADAL" clId="{FEC07B19-4BC9-4AAB-9C1F-841132414955}" dt="2022-12-15T19:25:01.272" v="48" actId="26606"/>
          <ac:spMkLst>
            <pc:docMk/>
            <pc:sldMk cId="4000007958" sldId="268"/>
            <ac:spMk id="17" creationId="{E512FDBA-7374-4A50-B15C-1C421A40B9CF}"/>
          </ac:spMkLst>
        </pc:spChg>
        <pc:spChg chg="del">
          <ac:chgData name="Ron Cox" userId="313a519c-db4a-4375-b0fc-90bb5b267b30" providerId="ADAL" clId="{FEC07B19-4BC9-4AAB-9C1F-841132414955}" dt="2022-12-15T19:25:01.272" v="48" actId="26606"/>
          <ac:spMkLst>
            <pc:docMk/>
            <pc:sldMk cId="4000007958" sldId="268"/>
            <ac:spMk id="19" creationId="{799D451D-9C66-42CF-BC10-324A4F6470CC}"/>
          </ac:spMkLst>
        </pc:spChg>
        <pc:spChg chg="add">
          <ac:chgData name="Ron Cox" userId="313a519c-db4a-4375-b0fc-90bb5b267b30" providerId="ADAL" clId="{FEC07B19-4BC9-4AAB-9C1F-841132414955}" dt="2022-12-15T19:25:01.272" v="48" actId="26606"/>
          <ac:spMkLst>
            <pc:docMk/>
            <pc:sldMk cId="4000007958" sldId="268"/>
            <ac:spMk id="24" creationId="{ADB08581-279A-478B-83DD-945E4CB34E45}"/>
          </ac:spMkLst>
        </pc:spChg>
        <pc:spChg chg="add">
          <ac:chgData name="Ron Cox" userId="313a519c-db4a-4375-b0fc-90bb5b267b30" providerId="ADAL" clId="{FEC07B19-4BC9-4AAB-9C1F-841132414955}" dt="2022-12-15T19:25:01.272" v="48" actId="26606"/>
          <ac:spMkLst>
            <pc:docMk/>
            <pc:sldMk cId="4000007958" sldId="268"/>
            <ac:spMk id="26" creationId="{21E40D98-2DD7-4DBC-9170-584D5BA2D395}"/>
          </ac:spMkLst>
        </pc:spChg>
        <pc:spChg chg="add">
          <ac:chgData name="Ron Cox" userId="313a519c-db4a-4375-b0fc-90bb5b267b30" providerId="ADAL" clId="{FEC07B19-4BC9-4AAB-9C1F-841132414955}" dt="2022-12-15T19:25:01.272" v="48" actId="26606"/>
          <ac:spMkLst>
            <pc:docMk/>
            <pc:sldMk cId="4000007958" sldId="268"/>
            <ac:spMk id="28" creationId="{56F5A787-B406-4A79-B561-57041C4B02A0}"/>
          </ac:spMkLst>
        </pc:spChg>
        <pc:spChg chg="add">
          <ac:chgData name="Ron Cox" userId="313a519c-db4a-4375-b0fc-90bb5b267b30" providerId="ADAL" clId="{FEC07B19-4BC9-4AAB-9C1F-841132414955}" dt="2022-12-15T19:25:01.272" v="48" actId="26606"/>
          <ac:spMkLst>
            <pc:docMk/>
            <pc:sldMk cId="4000007958" sldId="268"/>
            <ac:spMk id="30" creationId="{955181D4-11EC-4956-A2C8-692F817F9B20}"/>
          </ac:spMkLst>
        </pc:spChg>
        <pc:graphicFrameChg chg="mod ord modGraphic">
          <ac:chgData name="Ron Cox" userId="313a519c-db4a-4375-b0fc-90bb5b267b30" providerId="ADAL" clId="{FEC07B19-4BC9-4AAB-9C1F-841132414955}" dt="2022-12-15T19:25:01.272" v="48" actId="26606"/>
          <ac:graphicFrameMkLst>
            <pc:docMk/>
            <pc:sldMk cId="4000007958" sldId="268"/>
            <ac:graphicFrameMk id="6" creationId="{5D224C72-C94D-0031-648D-D6487F5870A6}"/>
          </ac:graphicFrameMkLst>
        </pc:graphicFrameChg>
        <pc:picChg chg="add mod">
          <ac:chgData name="Ron Cox" userId="313a519c-db4a-4375-b0fc-90bb5b267b30" providerId="ADAL" clId="{FEC07B19-4BC9-4AAB-9C1F-841132414955}" dt="2022-12-15T19:25:01.272" v="48" actId="26606"/>
          <ac:picMkLst>
            <pc:docMk/>
            <pc:sldMk cId="4000007958" sldId="268"/>
            <ac:picMk id="4" creationId="{600FA4DB-B1C8-9AFD-F246-37EBF0D9437E}"/>
          </ac:picMkLst>
        </pc:picChg>
        <pc:picChg chg="add mod ord">
          <ac:chgData name="Ron Cox" userId="313a519c-db4a-4375-b0fc-90bb5b267b30" providerId="ADAL" clId="{FEC07B19-4BC9-4AAB-9C1F-841132414955}" dt="2022-12-15T19:25:01.272" v="48" actId="26606"/>
          <ac:picMkLst>
            <pc:docMk/>
            <pc:sldMk cId="4000007958" sldId="268"/>
            <ac:picMk id="7" creationId="{0199F8E5-D281-C6A0-BF49-60454F1F3F91}"/>
          </ac:picMkLst>
        </pc:picChg>
      </pc:sldChg>
      <pc:sldChg chg="addSp delSp modSp mod setBg">
        <pc:chgData name="Ron Cox" userId="313a519c-db4a-4375-b0fc-90bb5b267b30" providerId="ADAL" clId="{FEC07B19-4BC9-4AAB-9C1F-841132414955}" dt="2022-12-15T19:35:41.471" v="71" actId="1440"/>
        <pc:sldMkLst>
          <pc:docMk/>
          <pc:sldMk cId="933437484" sldId="269"/>
        </pc:sldMkLst>
        <pc:spChg chg="mod">
          <ac:chgData name="Ron Cox" userId="313a519c-db4a-4375-b0fc-90bb5b267b30" providerId="ADAL" clId="{FEC07B19-4BC9-4AAB-9C1F-841132414955}" dt="2022-12-15T19:34:39.946" v="68" actId="26606"/>
          <ac:spMkLst>
            <pc:docMk/>
            <pc:sldMk cId="933437484" sldId="269"/>
            <ac:spMk id="2" creationId="{00000000-0000-0000-0000-000000000000}"/>
          </ac:spMkLst>
        </pc:spChg>
        <pc:spChg chg="add del">
          <ac:chgData name="Ron Cox" userId="313a519c-db4a-4375-b0fc-90bb5b267b30" providerId="ADAL" clId="{FEC07B19-4BC9-4AAB-9C1F-841132414955}" dt="2022-12-15T19:27:37.921" v="55" actId="26606"/>
          <ac:spMkLst>
            <pc:docMk/>
            <pc:sldMk cId="933437484" sldId="269"/>
            <ac:spMk id="12" creationId="{13BF3125-F829-42AD-9499-2E1E6857395C}"/>
          </ac:spMkLst>
        </pc:spChg>
        <pc:spChg chg="add del">
          <ac:chgData name="Ron Cox" userId="313a519c-db4a-4375-b0fc-90bb5b267b30" providerId="ADAL" clId="{FEC07B19-4BC9-4AAB-9C1F-841132414955}" dt="2022-12-15T19:27:37.921" v="55" actId="26606"/>
          <ac:spMkLst>
            <pc:docMk/>
            <pc:sldMk cId="933437484" sldId="269"/>
            <ac:spMk id="14" creationId="{0755048A-E386-4898-B0AD-98A6A29F6A24}"/>
          </ac:spMkLst>
        </pc:spChg>
        <pc:spChg chg="add del">
          <ac:chgData name="Ron Cox" userId="313a519c-db4a-4375-b0fc-90bb5b267b30" providerId="ADAL" clId="{FEC07B19-4BC9-4AAB-9C1F-841132414955}" dt="2022-12-15T19:27:37.921" v="55" actId="26606"/>
          <ac:spMkLst>
            <pc:docMk/>
            <pc:sldMk cId="933437484" sldId="269"/>
            <ac:spMk id="16" creationId="{0A21A1F8-0202-47A2-AA30-21B1B3ED6D76}"/>
          </ac:spMkLst>
        </pc:spChg>
        <pc:spChg chg="add del">
          <ac:chgData name="Ron Cox" userId="313a519c-db4a-4375-b0fc-90bb5b267b30" providerId="ADAL" clId="{FEC07B19-4BC9-4AAB-9C1F-841132414955}" dt="2022-12-15T19:27:37.921" v="55" actId="26606"/>
          <ac:spMkLst>
            <pc:docMk/>
            <pc:sldMk cId="933437484" sldId="269"/>
            <ac:spMk id="18" creationId="{58016B9E-A476-43D0-AA13-88A0A84D44A2}"/>
          </ac:spMkLst>
        </pc:spChg>
        <pc:spChg chg="add del">
          <ac:chgData name="Ron Cox" userId="313a519c-db4a-4375-b0fc-90bb5b267b30" providerId="ADAL" clId="{FEC07B19-4BC9-4AAB-9C1F-841132414955}" dt="2022-12-15T19:34:39.903" v="67" actId="26606"/>
          <ac:spMkLst>
            <pc:docMk/>
            <pc:sldMk cId="933437484" sldId="269"/>
            <ac:spMk id="20" creationId="{19080B67-B754-42DD-A48D-9F9825B8BC74}"/>
          </ac:spMkLst>
        </pc:spChg>
        <pc:spChg chg="add del">
          <ac:chgData name="Ron Cox" userId="313a519c-db4a-4375-b0fc-90bb5b267b30" providerId="ADAL" clId="{FEC07B19-4BC9-4AAB-9C1F-841132414955}" dt="2022-12-15T19:34:39.903" v="67" actId="26606"/>
          <ac:spMkLst>
            <pc:docMk/>
            <pc:sldMk cId="933437484" sldId="269"/>
            <ac:spMk id="22" creationId="{3ED1230F-A795-4397-9AB6-7FDC98B726BF}"/>
          </ac:spMkLst>
        </pc:spChg>
        <pc:spChg chg="add del">
          <ac:chgData name="Ron Cox" userId="313a519c-db4a-4375-b0fc-90bb5b267b30" providerId="ADAL" clId="{FEC07B19-4BC9-4AAB-9C1F-841132414955}" dt="2022-12-15T19:34:39.903" v="67" actId="26606"/>
          <ac:spMkLst>
            <pc:docMk/>
            <pc:sldMk cId="933437484" sldId="269"/>
            <ac:spMk id="24" creationId="{41182216-581B-4394-806B-79D6D40614F7}"/>
          </ac:spMkLst>
        </pc:spChg>
        <pc:spChg chg="add del">
          <ac:chgData name="Ron Cox" userId="313a519c-db4a-4375-b0fc-90bb5b267b30" providerId="ADAL" clId="{FEC07B19-4BC9-4AAB-9C1F-841132414955}" dt="2022-12-15T19:34:39.903" v="67" actId="26606"/>
          <ac:spMkLst>
            <pc:docMk/>
            <pc:sldMk cId="933437484" sldId="269"/>
            <ac:spMk id="26" creationId="{1678ABD2-2F95-4A50-936B-1A18BD7ED4EF}"/>
          </ac:spMkLst>
        </pc:spChg>
        <pc:spChg chg="add del">
          <ac:chgData name="Ron Cox" userId="313a519c-db4a-4375-b0fc-90bb5b267b30" providerId="ADAL" clId="{FEC07B19-4BC9-4AAB-9C1F-841132414955}" dt="2022-12-15T19:34:39.903" v="67" actId="26606"/>
          <ac:spMkLst>
            <pc:docMk/>
            <pc:sldMk cId="933437484" sldId="269"/>
            <ac:spMk id="28" creationId="{9C27EDFD-C02F-4070-BDA1-2A0746244CA9}"/>
          </ac:spMkLst>
        </pc:spChg>
        <pc:spChg chg="add del">
          <ac:chgData name="Ron Cox" userId="313a519c-db4a-4375-b0fc-90bb5b267b30" providerId="ADAL" clId="{FEC07B19-4BC9-4AAB-9C1F-841132414955}" dt="2022-12-15T19:34:39.903" v="67" actId="26606"/>
          <ac:spMkLst>
            <pc:docMk/>
            <pc:sldMk cId="933437484" sldId="269"/>
            <ac:spMk id="30" creationId="{04C78D19-92E9-4BAF-986C-B007349BE667}"/>
          </ac:spMkLst>
        </pc:spChg>
        <pc:spChg chg="add del">
          <ac:chgData name="Ron Cox" userId="313a519c-db4a-4375-b0fc-90bb5b267b30" providerId="ADAL" clId="{FEC07B19-4BC9-4AAB-9C1F-841132414955}" dt="2022-12-15T19:34:39.903" v="67" actId="26606"/>
          <ac:spMkLst>
            <pc:docMk/>
            <pc:sldMk cId="933437484" sldId="269"/>
            <ac:spMk id="32" creationId="{DEEF1D81-170C-4CAD-9246-D18D8D4501E0}"/>
          </ac:spMkLst>
        </pc:spChg>
        <pc:spChg chg="add">
          <ac:chgData name="Ron Cox" userId="313a519c-db4a-4375-b0fc-90bb5b267b30" providerId="ADAL" clId="{FEC07B19-4BC9-4AAB-9C1F-841132414955}" dt="2022-12-15T19:34:39.946" v="68" actId="26606"/>
          <ac:spMkLst>
            <pc:docMk/>
            <pc:sldMk cId="933437484" sldId="269"/>
            <ac:spMk id="34" creationId="{13BF3125-F829-42AD-9499-2E1E6857395C}"/>
          </ac:spMkLst>
        </pc:spChg>
        <pc:spChg chg="add">
          <ac:chgData name="Ron Cox" userId="313a519c-db4a-4375-b0fc-90bb5b267b30" providerId="ADAL" clId="{FEC07B19-4BC9-4AAB-9C1F-841132414955}" dt="2022-12-15T19:34:39.946" v="68" actId="26606"/>
          <ac:spMkLst>
            <pc:docMk/>
            <pc:sldMk cId="933437484" sldId="269"/>
            <ac:spMk id="35" creationId="{0755048A-E386-4898-B0AD-98A6A29F6A24}"/>
          </ac:spMkLst>
        </pc:spChg>
        <pc:spChg chg="add">
          <ac:chgData name="Ron Cox" userId="313a519c-db4a-4375-b0fc-90bb5b267b30" providerId="ADAL" clId="{FEC07B19-4BC9-4AAB-9C1F-841132414955}" dt="2022-12-15T19:34:39.946" v="68" actId="26606"/>
          <ac:spMkLst>
            <pc:docMk/>
            <pc:sldMk cId="933437484" sldId="269"/>
            <ac:spMk id="36" creationId="{0A21A1F8-0202-47A2-AA30-21B1B3ED6D76}"/>
          </ac:spMkLst>
        </pc:spChg>
        <pc:spChg chg="add">
          <ac:chgData name="Ron Cox" userId="313a519c-db4a-4375-b0fc-90bb5b267b30" providerId="ADAL" clId="{FEC07B19-4BC9-4AAB-9C1F-841132414955}" dt="2022-12-15T19:34:39.946" v="68" actId="26606"/>
          <ac:spMkLst>
            <pc:docMk/>
            <pc:sldMk cId="933437484" sldId="269"/>
            <ac:spMk id="37" creationId="{58016B9E-A476-43D0-AA13-88A0A84D44A2}"/>
          </ac:spMkLst>
        </pc:spChg>
        <pc:graphicFrameChg chg="mod ord modGraphic">
          <ac:chgData name="Ron Cox" userId="313a519c-db4a-4375-b0fc-90bb5b267b30" providerId="ADAL" clId="{FEC07B19-4BC9-4AAB-9C1F-841132414955}" dt="2022-12-15T19:34:39.946" v="68" actId="26606"/>
          <ac:graphicFrameMkLst>
            <pc:docMk/>
            <pc:sldMk cId="933437484" sldId="269"/>
            <ac:graphicFrameMk id="6" creationId="{E46B3C34-9D11-F617-DE69-4BA2003013F5}"/>
          </ac:graphicFrameMkLst>
        </pc:graphicFrameChg>
        <pc:picChg chg="add del mod">
          <ac:chgData name="Ron Cox" userId="313a519c-db4a-4375-b0fc-90bb5b267b30" providerId="ADAL" clId="{FEC07B19-4BC9-4AAB-9C1F-841132414955}" dt="2022-12-15T19:27:40.472" v="57"/>
          <ac:picMkLst>
            <pc:docMk/>
            <pc:sldMk cId="933437484" sldId="269"/>
            <ac:picMk id="4" creationId="{CFEE82ED-F7FA-3FCA-1AAD-1DADF8519A0C}"/>
          </ac:picMkLst>
        </pc:picChg>
        <pc:picChg chg="add del mod">
          <ac:chgData name="Ron Cox" userId="313a519c-db4a-4375-b0fc-90bb5b267b30" providerId="ADAL" clId="{FEC07B19-4BC9-4AAB-9C1F-841132414955}" dt="2022-12-15T19:27:40.472" v="57"/>
          <ac:picMkLst>
            <pc:docMk/>
            <pc:sldMk cId="933437484" sldId="269"/>
            <ac:picMk id="7" creationId="{481EFACA-121D-0AF2-3E67-CB4A3FCE4312}"/>
          </ac:picMkLst>
        </pc:picChg>
        <pc:picChg chg="add del">
          <ac:chgData name="Ron Cox" userId="313a519c-db4a-4375-b0fc-90bb5b267b30" providerId="ADAL" clId="{FEC07B19-4BC9-4AAB-9C1F-841132414955}" dt="2022-12-15T19:31:23.006" v="59" actId="22"/>
          <ac:picMkLst>
            <pc:docMk/>
            <pc:sldMk cId="933437484" sldId="269"/>
            <ac:picMk id="9" creationId="{35595690-7C0B-201A-47EE-AC9E21CC868C}"/>
          </ac:picMkLst>
        </pc:picChg>
        <pc:picChg chg="add mod ord">
          <ac:chgData name="Ron Cox" userId="313a519c-db4a-4375-b0fc-90bb5b267b30" providerId="ADAL" clId="{FEC07B19-4BC9-4AAB-9C1F-841132414955}" dt="2022-12-15T19:35:41.471" v="71" actId="1440"/>
          <ac:picMkLst>
            <pc:docMk/>
            <pc:sldMk cId="933437484" sldId="269"/>
            <ac:picMk id="11" creationId="{D50055EC-476A-E81C-0C10-B67688A13629}"/>
          </ac:picMkLst>
        </pc:picChg>
        <pc:picChg chg="add mod">
          <ac:chgData name="Ron Cox" userId="313a519c-db4a-4375-b0fc-90bb5b267b30" providerId="ADAL" clId="{FEC07B19-4BC9-4AAB-9C1F-841132414955}" dt="2022-12-15T19:35:36.668" v="70" actId="1440"/>
          <ac:picMkLst>
            <pc:docMk/>
            <pc:sldMk cId="933437484" sldId="269"/>
            <ac:picMk id="15" creationId="{39AE0A7B-36FF-17F4-1B50-A40E96502121}"/>
          </ac:picMkLst>
        </pc:picChg>
      </pc:sldChg>
      <pc:sldChg chg="addSp delSp modSp mod">
        <pc:chgData name="Ron Cox" userId="313a519c-db4a-4375-b0fc-90bb5b267b30" providerId="ADAL" clId="{FEC07B19-4BC9-4AAB-9C1F-841132414955}" dt="2022-12-15T19:39:10.519" v="84" actId="1440"/>
        <pc:sldMkLst>
          <pc:docMk/>
          <pc:sldMk cId="2063990868" sldId="270"/>
        </pc:sldMkLst>
        <pc:spChg chg="mod ord">
          <ac:chgData name="Ron Cox" userId="313a519c-db4a-4375-b0fc-90bb5b267b30" providerId="ADAL" clId="{FEC07B19-4BC9-4AAB-9C1F-841132414955}" dt="2022-12-15T19:38:50.495" v="82" actId="26606"/>
          <ac:spMkLst>
            <pc:docMk/>
            <pc:sldMk cId="2063990868" sldId="270"/>
            <ac:spMk id="2" creationId="{00000000-0000-0000-0000-000000000000}"/>
          </ac:spMkLst>
        </pc:spChg>
        <pc:spChg chg="add del">
          <ac:chgData name="Ron Cox" userId="313a519c-db4a-4375-b0fc-90bb5b267b30" providerId="ADAL" clId="{FEC07B19-4BC9-4AAB-9C1F-841132414955}" dt="2022-12-15T19:38:46.255" v="79" actId="26606"/>
          <ac:spMkLst>
            <pc:docMk/>
            <pc:sldMk cId="2063990868" sldId="270"/>
            <ac:spMk id="12" creationId="{F875149D-F692-45DA-8324-D5E0193D5FC4}"/>
          </ac:spMkLst>
        </pc:spChg>
        <pc:spChg chg="add del">
          <ac:chgData name="Ron Cox" userId="313a519c-db4a-4375-b0fc-90bb5b267b30" providerId="ADAL" clId="{FEC07B19-4BC9-4AAB-9C1F-841132414955}" dt="2022-12-15T19:38:46.255" v="79" actId="26606"/>
          <ac:spMkLst>
            <pc:docMk/>
            <pc:sldMk cId="2063990868" sldId="270"/>
            <ac:spMk id="14" creationId="{C0B19935-C760-4698-9DD1-973C8A428D26}"/>
          </ac:spMkLst>
        </pc:spChg>
        <pc:spChg chg="add del">
          <ac:chgData name="Ron Cox" userId="313a519c-db4a-4375-b0fc-90bb5b267b30" providerId="ADAL" clId="{FEC07B19-4BC9-4AAB-9C1F-841132414955}" dt="2022-12-15T19:38:46.255" v="79" actId="26606"/>
          <ac:spMkLst>
            <pc:docMk/>
            <pc:sldMk cId="2063990868" sldId="270"/>
            <ac:spMk id="16" creationId="{08990612-E008-4F02-AEBB-B140BE753558}"/>
          </ac:spMkLst>
        </pc:spChg>
        <pc:spChg chg="add del">
          <ac:chgData name="Ron Cox" userId="313a519c-db4a-4375-b0fc-90bb5b267b30" providerId="ADAL" clId="{FEC07B19-4BC9-4AAB-9C1F-841132414955}" dt="2022-12-15T19:38:46.255" v="79" actId="26606"/>
          <ac:spMkLst>
            <pc:docMk/>
            <pc:sldMk cId="2063990868" sldId="270"/>
            <ac:spMk id="18" creationId="{A310A41F-3A14-4150-B6CF-0A577DDDEAD2}"/>
          </ac:spMkLst>
        </pc:spChg>
        <pc:spChg chg="add del">
          <ac:chgData name="Ron Cox" userId="313a519c-db4a-4375-b0fc-90bb5b267b30" providerId="ADAL" clId="{FEC07B19-4BC9-4AAB-9C1F-841132414955}" dt="2022-12-15T19:38:50.462" v="81" actId="26606"/>
          <ac:spMkLst>
            <pc:docMk/>
            <pc:sldMk cId="2063990868" sldId="270"/>
            <ac:spMk id="20" creationId="{00401440-1DC9-4C9E-A3BA-4DECEEB46503}"/>
          </ac:spMkLst>
        </pc:spChg>
        <pc:spChg chg="add del">
          <ac:chgData name="Ron Cox" userId="313a519c-db4a-4375-b0fc-90bb5b267b30" providerId="ADAL" clId="{FEC07B19-4BC9-4AAB-9C1F-841132414955}" dt="2022-12-15T19:38:50.462" v="81" actId="26606"/>
          <ac:spMkLst>
            <pc:docMk/>
            <pc:sldMk cId="2063990868" sldId="270"/>
            <ac:spMk id="22" creationId="{36B822CC-7DA9-4417-AA94-64CEB676F0B8}"/>
          </ac:spMkLst>
        </pc:spChg>
        <pc:spChg chg="add del">
          <ac:chgData name="Ron Cox" userId="313a519c-db4a-4375-b0fc-90bb5b267b30" providerId="ADAL" clId="{FEC07B19-4BC9-4AAB-9C1F-841132414955}" dt="2022-12-15T19:38:50.462" v="81" actId="26606"/>
          <ac:spMkLst>
            <pc:docMk/>
            <pc:sldMk cId="2063990868" sldId="270"/>
            <ac:spMk id="23" creationId="{AFA01E88-71CC-4FF3-9E81-51E0C32B45E4}"/>
          </ac:spMkLst>
        </pc:spChg>
        <pc:spChg chg="add">
          <ac:chgData name="Ron Cox" userId="313a519c-db4a-4375-b0fc-90bb5b267b30" providerId="ADAL" clId="{FEC07B19-4BC9-4AAB-9C1F-841132414955}" dt="2022-12-15T19:38:50.495" v="82" actId="26606"/>
          <ac:spMkLst>
            <pc:docMk/>
            <pc:sldMk cId="2063990868" sldId="270"/>
            <ac:spMk id="25" creationId="{F875149D-F692-45DA-8324-D5E0193D5FC4}"/>
          </ac:spMkLst>
        </pc:spChg>
        <pc:spChg chg="add">
          <ac:chgData name="Ron Cox" userId="313a519c-db4a-4375-b0fc-90bb5b267b30" providerId="ADAL" clId="{FEC07B19-4BC9-4AAB-9C1F-841132414955}" dt="2022-12-15T19:38:50.495" v="82" actId="26606"/>
          <ac:spMkLst>
            <pc:docMk/>
            <pc:sldMk cId="2063990868" sldId="270"/>
            <ac:spMk id="26" creationId="{C0B19935-C760-4698-9DD1-973C8A428D26}"/>
          </ac:spMkLst>
        </pc:spChg>
        <pc:spChg chg="add">
          <ac:chgData name="Ron Cox" userId="313a519c-db4a-4375-b0fc-90bb5b267b30" providerId="ADAL" clId="{FEC07B19-4BC9-4AAB-9C1F-841132414955}" dt="2022-12-15T19:38:50.495" v="82" actId="26606"/>
          <ac:spMkLst>
            <pc:docMk/>
            <pc:sldMk cId="2063990868" sldId="270"/>
            <ac:spMk id="27" creationId="{08990612-E008-4F02-AEBB-B140BE753558}"/>
          </ac:spMkLst>
        </pc:spChg>
        <pc:spChg chg="add">
          <ac:chgData name="Ron Cox" userId="313a519c-db4a-4375-b0fc-90bb5b267b30" providerId="ADAL" clId="{FEC07B19-4BC9-4AAB-9C1F-841132414955}" dt="2022-12-15T19:38:50.495" v="82" actId="26606"/>
          <ac:spMkLst>
            <pc:docMk/>
            <pc:sldMk cId="2063990868" sldId="270"/>
            <ac:spMk id="28" creationId="{A310A41F-3A14-4150-B6CF-0A577DDDEAD2}"/>
          </ac:spMkLst>
        </pc:spChg>
        <pc:graphicFrameChg chg="mod ord modGraphic">
          <ac:chgData name="Ron Cox" userId="313a519c-db4a-4375-b0fc-90bb5b267b30" providerId="ADAL" clId="{FEC07B19-4BC9-4AAB-9C1F-841132414955}" dt="2022-12-15T19:38:50.495" v="82" actId="26606"/>
          <ac:graphicFrameMkLst>
            <pc:docMk/>
            <pc:sldMk cId="2063990868" sldId="270"/>
            <ac:graphicFrameMk id="6" creationId="{A4DCCF39-08CD-1C4D-7788-2500A166DF88}"/>
          </ac:graphicFrameMkLst>
        </pc:graphicFrameChg>
        <pc:picChg chg="add mod ord">
          <ac:chgData name="Ron Cox" userId="313a519c-db4a-4375-b0fc-90bb5b267b30" providerId="ADAL" clId="{FEC07B19-4BC9-4AAB-9C1F-841132414955}" dt="2022-12-15T19:39:10.519" v="84" actId="1440"/>
          <ac:picMkLst>
            <pc:docMk/>
            <pc:sldMk cId="2063990868" sldId="270"/>
            <ac:picMk id="4" creationId="{0CF668F2-9E18-BCF8-4BC2-737EA71A3ADC}"/>
          </ac:picMkLst>
        </pc:picChg>
        <pc:picChg chg="add mod">
          <ac:chgData name="Ron Cox" userId="313a519c-db4a-4375-b0fc-90bb5b267b30" providerId="ADAL" clId="{FEC07B19-4BC9-4AAB-9C1F-841132414955}" dt="2022-12-15T19:39:02.451" v="83" actId="1440"/>
          <ac:picMkLst>
            <pc:docMk/>
            <pc:sldMk cId="2063990868" sldId="270"/>
            <ac:picMk id="7" creationId="{44F1BC36-A238-7311-D456-6E2277F787C7}"/>
          </ac:picMkLst>
        </pc:picChg>
        <pc:cxnChg chg="add del">
          <ac:chgData name="Ron Cox" userId="313a519c-db4a-4375-b0fc-90bb5b267b30" providerId="ADAL" clId="{FEC07B19-4BC9-4AAB-9C1F-841132414955}" dt="2022-12-15T19:38:50.462" v="81" actId="26606"/>
          <ac:cxnSpMkLst>
            <pc:docMk/>
            <pc:sldMk cId="2063990868" sldId="270"/>
            <ac:cxnSpMk id="21" creationId="{EEE3F140-02CB-4BBC-ABC0-8BF046C9D1B8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2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2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078FEC-9F68-4D2B-9124-DD0B2D2AC66E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9439455-6814-444B-A976-2602A40F134C}">
      <dgm:prSet/>
      <dgm:spPr/>
      <dgm:t>
        <a:bodyPr/>
        <a:lstStyle/>
        <a:p>
          <a:r>
            <a:rPr lang="en-US" dirty="0"/>
            <a:t>Experience</a:t>
          </a:r>
        </a:p>
      </dgm:t>
    </dgm:pt>
    <dgm:pt modelId="{236077ED-6703-4EB1-9356-C611D3897615}" type="parTrans" cxnId="{192CCF73-1B1E-422B-8CC8-16EC536FF0CF}">
      <dgm:prSet/>
      <dgm:spPr/>
      <dgm:t>
        <a:bodyPr/>
        <a:lstStyle/>
        <a:p>
          <a:endParaRPr lang="en-US"/>
        </a:p>
      </dgm:t>
    </dgm:pt>
    <dgm:pt modelId="{FACD137B-79C6-48D9-8178-13EA5209B15F}" type="sibTrans" cxnId="{192CCF73-1B1E-422B-8CC8-16EC536FF0CF}">
      <dgm:prSet/>
      <dgm:spPr/>
      <dgm:t>
        <a:bodyPr/>
        <a:lstStyle/>
        <a:p>
          <a:endParaRPr lang="en-US"/>
        </a:p>
      </dgm:t>
    </dgm:pt>
    <dgm:pt modelId="{588E35E0-0181-4ECA-A90D-C0E6FA005FD6}">
      <dgm:prSet/>
      <dgm:spPr/>
      <dgm:t>
        <a:bodyPr/>
        <a:lstStyle/>
        <a:p>
          <a:r>
            <a:rPr lang="en-US" dirty="0"/>
            <a:t>Retired Army Signal Officer</a:t>
          </a:r>
        </a:p>
      </dgm:t>
    </dgm:pt>
    <dgm:pt modelId="{36E20A4B-5308-4054-ABC1-A6B8B4D5D63E}" type="parTrans" cxnId="{E8A35713-9FFE-4FEA-B4DE-6D7A5A48ED49}">
      <dgm:prSet/>
      <dgm:spPr/>
      <dgm:t>
        <a:bodyPr/>
        <a:lstStyle/>
        <a:p>
          <a:endParaRPr lang="en-US"/>
        </a:p>
      </dgm:t>
    </dgm:pt>
    <dgm:pt modelId="{CA79234F-BCB8-41B8-BF33-1F4A0F8D72FA}" type="sibTrans" cxnId="{E8A35713-9FFE-4FEA-B4DE-6D7A5A48ED49}">
      <dgm:prSet/>
      <dgm:spPr/>
      <dgm:t>
        <a:bodyPr/>
        <a:lstStyle/>
        <a:p>
          <a:endParaRPr lang="en-US"/>
        </a:p>
      </dgm:t>
    </dgm:pt>
    <dgm:pt modelId="{40BAE31F-36D8-47AF-BFB9-9F36D240E287}">
      <dgm:prSet/>
      <dgm:spPr/>
      <dgm:t>
        <a:bodyPr/>
        <a:lstStyle/>
        <a:p>
          <a:r>
            <a:rPr lang="en-US" dirty="0"/>
            <a:t>Former Microsoft ITSM Consultant</a:t>
          </a:r>
        </a:p>
      </dgm:t>
    </dgm:pt>
    <dgm:pt modelId="{68AE7F34-7FE8-44BD-A3A1-5C3755176422}" type="parTrans" cxnId="{520B841D-A30B-4A2D-8910-E00118A56F5C}">
      <dgm:prSet/>
      <dgm:spPr/>
      <dgm:t>
        <a:bodyPr/>
        <a:lstStyle/>
        <a:p>
          <a:endParaRPr lang="en-US"/>
        </a:p>
      </dgm:t>
    </dgm:pt>
    <dgm:pt modelId="{DEABB13F-4EED-43C0-814A-753297F98B91}" type="sibTrans" cxnId="{520B841D-A30B-4A2D-8910-E00118A56F5C}">
      <dgm:prSet/>
      <dgm:spPr/>
      <dgm:t>
        <a:bodyPr/>
        <a:lstStyle/>
        <a:p>
          <a:endParaRPr lang="en-US"/>
        </a:p>
      </dgm:t>
    </dgm:pt>
    <dgm:pt modelId="{57414043-9D46-4B3D-9D29-0099A20C6DDC}">
      <dgm:prSet/>
      <dgm:spPr/>
      <dgm:t>
        <a:bodyPr/>
        <a:lstStyle/>
        <a:p>
          <a:r>
            <a:rPr lang="en-US" dirty="0"/>
            <a:t>Education</a:t>
          </a:r>
        </a:p>
      </dgm:t>
    </dgm:pt>
    <dgm:pt modelId="{C1DF1117-9C0C-4E83-B253-DD0293A0C717}" type="parTrans" cxnId="{B1D47C9C-27B2-4578-B5AF-23BAE143DE91}">
      <dgm:prSet/>
      <dgm:spPr/>
      <dgm:t>
        <a:bodyPr/>
        <a:lstStyle/>
        <a:p>
          <a:endParaRPr lang="en-US"/>
        </a:p>
      </dgm:t>
    </dgm:pt>
    <dgm:pt modelId="{E21C9E3D-7065-4DA0-BCB5-891A6C9767E2}" type="sibTrans" cxnId="{B1D47C9C-27B2-4578-B5AF-23BAE143DE91}">
      <dgm:prSet/>
      <dgm:spPr/>
      <dgm:t>
        <a:bodyPr/>
        <a:lstStyle/>
        <a:p>
          <a:endParaRPr lang="en-US"/>
        </a:p>
      </dgm:t>
    </dgm:pt>
    <dgm:pt modelId="{EE2B29A2-ED2C-4CEC-8391-6C02BA401458}">
      <dgm:prSet/>
      <dgm:spPr/>
      <dgm:t>
        <a:bodyPr/>
        <a:lstStyle/>
        <a:p>
          <a:r>
            <a:rPr lang="en-US" dirty="0"/>
            <a:t>MSCS , Colorado Technical University</a:t>
          </a:r>
        </a:p>
      </dgm:t>
    </dgm:pt>
    <dgm:pt modelId="{A5A0D7C4-AD03-4836-AA19-C36AB3805586}" type="parTrans" cxnId="{A1E5DC4D-5CBE-47D3-9A98-9F57AE752B24}">
      <dgm:prSet/>
      <dgm:spPr/>
      <dgm:t>
        <a:bodyPr/>
        <a:lstStyle/>
        <a:p>
          <a:endParaRPr lang="en-US"/>
        </a:p>
      </dgm:t>
    </dgm:pt>
    <dgm:pt modelId="{D9C67A74-D3BF-45FC-B1A0-D7A1B9F2DD71}" type="sibTrans" cxnId="{A1E5DC4D-5CBE-47D3-9A98-9F57AE752B24}">
      <dgm:prSet/>
      <dgm:spPr/>
      <dgm:t>
        <a:bodyPr/>
        <a:lstStyle/>
        <a:p>
          <a:endParaRPr lang="en-US"/>
        </a:p>
      </dgm:t>
    </dgm:pt>
    <dgm:pt modelId="{E8CD7CFE-438D-447E-A9B9-AB6D98C365F3}">
      <dgm:prSet/>
      <dgm:spPr/>
      <dgm:t>
        <a:bodyPr/>
        <a:lstStyle/>
        <a:p>
          <a:r>
            <a:rPr lang="en-US" dirty="0"/>
            <a:t>BA Sociology, University of New Mexico</a:t>
          </a:r>
        </a:p>
      </dgm:t>
    </dgm:pt>
    <dgm:pt modelId="{5EFC84C0-CE6B-432B-981A-347CF14E1A0A}" type="parTrans" cxnId="{1F25243D-F6E0-43F3-9A5C-4271E9527AEB}">
      <dgm:prSet/>
      <dgm:spPr/>
      <dgm:t>
        <a:bodyPr/>
        <a:lstStyle/>
        <a:p>
          <a:endParaRPr lang="en-US"/>
        </a:p>
      </dgm:t>
    </dgm:pt>
    <dgm:pt modelId="{8E70A05B-B376-4339-8DAE-A91029421171}" type="sibTrans" cxnId="{1F25243D-F6E0-43F3-9A5C-4271E9527AEB}">
      <dgm:prSet/>
      <dgm:spPr/>
      <dgm:t>
        <a:bodyPr/>
        <a:lstStyle/>
        <a:p>
          <a:endParaRPr lang="en-US"/>
        </a:p>
      </dgm:t>
    </dgm:pt>
    <dgm:pt modelId="{2DFB83B7-F98B-47C8-A8A1-84E33089A770}">
      <dgm:prSet/>
      <dgm:spPr/>
      <dgm:t>
        <a:bodyPr/>
        <a:lstStyle/>
        <a:p>
          <a:r>
            <a:rPr lang="en-US" dirty="0"/>
            <a:t>Korean Linguist, Defense Language Institute</a:t>
          </a:r>
        </a:p>
      </dgm:t>
    </dgm:pt>
    <dgm:pt modelId="{ED159567-94EE-442F-A966-CACCD6433543}" type="parTrans" cxnId="{2B988DAE-0DF1-4679-A386-BED285E63C3F}">
      <dgm:prSet/>
      <dgm:spPr/>
      <dgm:t>
        <a:bodyPr/>
        <a:lstStyle/>
        <a:p>
          <a:endParaRPr lang="en-US"/>
        </a:p>
      </dgm:t>
    </dgm:pt>
    <dgm:pt modelId="{FE581879-384E-473A-BDEA-D97971040E7C}" type="sibTrans" cxnId="{2B988DAE-0DF1-4679-A386-BED285E63C3F}">
      <dgm:prSet/>
      <dgm:spPr/>
      <dgm:t>
        <a:bodyPr/>
        <a:lstStyle/>
        <a:p>
          <a:endParaRPr lang="en-US"/>
        </a:p>
      </dgm:t>
    </dgm:pt>
    <dgm:pt modelId="{311C60FC-CDDB-4E77-A065-8E45DF901CBE}">
      <dgm:prSet/>
      <dgm:spPr/>
      <dgm:t>
        <a:bodyPr/>
        <a:lstStyle/>
        <a:p>
          <a:r>
            <a:rPr lang="en-US" dirty="0"/>
            <a:t>Certifications</a:t>
          </a:r>
        </a:p>
      </dgm:t>
    </dgm:pt>
    <dgm:pt modelId="{15AF067B-7E62-43A6-A7B4-6384CCF75B15}" type="parTrans" cxnId="{4F215E1F-85E5-40E2-92AF-1BD561E1C8A4}">
      <dgm:prSet/>
      <dgm:spPr/>
      <dgm:t>
        <a:bodyPr/>
        <a:lstStyle/>
        <a:p>
          <a:endParaRPr lang="en-US"/>
        </a:p>
      </dgm:t>
    </dgm:pt>
    <dgm:pt modelId="{5B6A97C4-0F73-4601-AE0E-0BFCAAF0E3F1}" type="sibTrans" cxnId="{4F215E1F-85E5-40E2-92AF-1BD561E1C8A4}">
      <dgm:prSet/>
      <dgm:spPr/>
      <dgm:t>
        <a:bodyPr/>
        <a:lstStyle/>
        <a:p>
          <a:endParaRPr lang="en-US"/>
        </a:p>
      </dgm:t>
    </dgm:pt>
    <dgm:pt modelId="{D1D68E02-1C20-45CE-A3F3-5A41EAB4911F}">
      <dgm:prSet/>
      <dgm:spPr/>
      <dgm:t>
        <a:bodyPr/>
        <a:lstStyle/>
        <a:p>
          <a:r>
            <a:rPr lang="en-US" dirty="0"/>
            <a:t>ITIL v3 Expert</a:t>
          </a:r>
        </a:p>
      </dgm:t>
    </dgm:pt>
    <dgm:pt modelId="{1FA2DB40-89DC-40BF-8DF9-F5181C9ADA12}" type="parTrans" cxnId="{C9EBA870-DADD-42E6-9C01-2F90A56690F5}">
      <dgm:prSet/>
      <dgm:spPr/>
      <dgm:t>
        <a:bodyPr/>
        <a:lstStyle/>
        <a:p>
          <a:endParaRPr lang="en-US"/>
        </a:p>
      </dgm:t>
    </dgm:pt>
    <dgm:pt modelId="{FA3002C5-0A55-4A2E-9FD5-AA3C8D549894}" type="sibTrans" cxnId="{C9EBA870-DADD-42E6-9C01-2F90A56690F5}">
      <dgm:prSet/>
      <dgm:spPr/>
      <dgm:t>
        <a:bodyPr/>
        <a:lstStyle/>
        <a:p>
          <a:endParaRPr lang="en-US"/>
        </a:p>
      </dgm:t>
    </dgm:pt>
    <dgm:pt modelId="{53A2C4DD-BC03-47F4-8516-ED65ED29FE7D}">
      <dgm:prSet/>
      <dgm:spPr/>
      <dgm:t>
        <a:bodyPr/>
        <a:lstStyle/>
        <a:p>
          <a:r>
            <a:rPr lang="en-US" dirty="0"/>
            <a:t>Certified Knowledge Manager</a:t>
          </a:r>
        </a:p>
      </dgm:t>
    </dgm:pt>
    <dgm:pt modelId="{6B87F114-1B18-417C-B861-8E0F3307E472}" type="parTrans" cxnId="{97087513-498D-453E-8F67-23931F948F71}">
      <dgm:prSet/>
      <dgm:spPr/>
      <dgm:t>
        <a:bodyPr/>
        <a:lstStyle/>
        <a:p>
          <a:endParaRPr lang="en-US"/>
        </a:p>
      </dgm:t>
    </dgm:pt>
    <dgm:pt modelId="{A0BE1063-43C4-44F9-BBB4-C9F860896BA3}" type="sibTrans" cxnId="{97087513-498D-453E-8F67-23931F948F71}">
      <dgm:prSet/>
      <dgm:spPr/>
      <dgm:t>
        <a:bodyPr/>
        <a:lstStyle/>
        <a:p>
          <a:endParaRPr lang="en-US"/>
        </a:p>
      </dgm:t>
    </dgm:pt>
    <dgm:pt modelId="{E2C65DD6-E7F5-4C37-9AFF-72180FC6E55A}">
      <dgm:prSet phldr="0"/>
      <dgm:spPr/>
      <dgm:t>
        <a:bodyPr/>
        <a:lstStyle/>
        <a:p>
          <a:pPr rtl="0"/>
          <a:r>
            <a:rPr lang="en-US" dirty="0">
              <a:latin typeface="Avenir Next LT Pro" panose="020B0502020104020203"/>
            </a:rPr>
            <a:t>Microsoft Power BI Analyst</a:t>
          </a:r>
        </a:p>
      </dgm:t>
    </dgm:pt>
    <dgm:pt modelId="{9044B9BE-5600-490A-B86E-B7CC349B7B0A}" type="parTrans" cxnId="{8D45B0DC-403C-44EE-B4EC-76D20AA25E89}">
      <dgm:prSet/>
      <dgm:spPr/>
    </dgm:pt>
    <dgm:pt modelId="{9F0C227A-1CDE-4181-8735-D50F691AC713}" type="sibTrans" cxnId="{8D45B0DC-403C-44EE-B4EC-76D20AA25E89}">
      <dgm:prSet/>
      <dgm:spPr/>
    </dgm:pt>
    <dgm:pt modelId="{A66A53A2-02BA-43F9-A571-2B90098DCDFB}" type="pres">
      <dgm:prSet presAssocID="{A7078FEC-9F68-4D2B-9124-DD0B2D2AC66E}" presName="linear" presStyleCnt="0">
        <dgm:presLayoutVars>
          <dgm:dir/>
          <dgm:animLvl val="lvl"/>
          <dgm:resizeHandles val="exact"/>
        </dgm:presLayoutVars>
      </dgm:prSet>
      <dgm:spPr/>
    </dgm:pt>
    <dgm:pt modelId="{D85B0DCF-6032-4001-A4D8-CDBFAE5D5FE2}" type="pres">
      <dgm:prSet presAssocID="{A9439455-6814-444B-A976-2602A40F134C}" presName="parentLin" presStyleCnt="0"/>
      <dgm:spPr/>
    </dgm:pt>
    <dgm:pt modelId="{F42C5113-C326-4EB9-85B2-56B39EE95D44}" type="pres">
      <dgm:prSet presAssocID="{A9439455-6814-444B-A976-2602A40F134C}" presName="parentLeftMargin" presStyleLbl="node1" presStyleIdx="0" presStyleCnt="3"/>
      <dgm:spPr/>
    </dgm:pt>
    <dgm:pt modelId="{041F6AB3-394A-45D7-872A-FCE227807675}" type="pres">
      <dgm:prSet presAssocID="{A9439455-6814-444B-A976-2602A40F13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1B4123-6E5E-4E00-8897-A1DC2876C5F0}" type="pres">
      <dgm:prSet presAssocID="{A9439455-6814-444B-A976-2602A40F134C}" presName="negativeSpace" presStyleCnt="0"/>
      <dgm:spPr/>
    </dgm:pt>
    <dgm:pt modelId="{F5043441-EB41-488E-95D1-4F24D4A4DF06}" type="pres">
      <dgm:prSet presAssocID="{A9439455-6814-444B-A976-2602A40F134C}" presName="childText" presStyleLbl="conFgAcc1" presStyleIdx="0" presStyleCnt="3">
        <dgm:presLayoutVars>
          <dgm:bulletEnabled val="1"/>
        </dgm:presLayoutVars>
      </dgm:prSet>
      <dgm:spPr/>
    </dgm:pt>
    <dgm:pt modelId="{E18DFEBA-35A6-46BE-953E-D7A1E87FBA9C}" type="pres">
      <dgm:prSet presAssocID="{FACD137B-79C6-48D9-8178-13EA5209B15F}" presName="spaceBetweenRectangles" presStyleCnt="0"/>
      <dgm:spPr/>
    </dgm:pt>
    <dgm:pt modelId="{5DEE611A-0375-4D9A-BCBD-4D26124EB78A}" type="pres">
      <dgm:prSet presAssocID="{57414043-9D46-4B3D-9D29-0099A20C6DDC}" presName="parentLin" presStyleCnt="0"/>
      <dgm:spPr/>
    </dgm:pt>
    <dgm:pt modelId="{FCCFCDA5-BF07-440F-B30D-8BB07D7B55EA}" type="pres">
      <dgm:prSet presAssocID="{57414043-9D46-4B3D-9D29-0099A20C6DDC}" presName="parentLeftMargin" presStyleLbl="node1" presStyleIdx="0" presStyleCnt="3"/>
      <dgm:spPr/>
    </dgm:pt>
    <dgm:pt modelId="{6B37B2F3-C914-4127-BC7D-E9FA2EA9FCB9}" type="pres">
      <dgm:prSet presAssocID="{57414043-9D46-4B3D-9D29-0099A20C6D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05ADF8-41B2-4905-A08D-74197744DC13}" type="pres">
      <dgm:prSet presAssocID="{57414043-9D46-4B3D-9D29-0099A20C6DDC}" presName="negativeSpace" presStyleCnt="0"/>
      <dgm:spPr/>
    </dgm:pt>
    <dgm:pt modelId="{0C29CC52-405E-4186-9A4A-DF6A715223E3}" type="pres">
      <dgm:prSet presAssocID="{57414043-9D46-4B3D-9D29-0099A20C6DDC}" presName="childText" presStyleLbl="conFgAcc1" presStyleIdx="1" presStyleCnt="3">
        <dgm:presLayoutVars>
          <dgm:bulletEnabled val="1"/>
        </dgm:presLayoutVars>
      </dgm:prSet>
      <dgm:spPr/>
    </dgm:pt>
    <dgm:pt modelId="{CB60697C-03F1-422A-A3C6-4074251B58A4}" type="pres">
      <dgm:prSet presAssocID="{E21C9E3D-7065-4DA0-BCB5-891A6C9767E2}" presName="spaceBetweenRectangles" presStyleCnt="0"/>
      <dgm:spPr/>
    </dgm:pt>
    <dgm:pt modelId="{4EAB35DE-2044-414C-8B4A-63624629545E}" type="pres">
      <dgm:prSet presAssocID="{311C60FC-CDDB-4E77-A065-8E45DF901CBE}" presName="parentLin" presStyleCnt="0"/>
      <dgm:spPr/>
    </dgm:pt>
    <dgm:pt modelId="{A111661E-099D-47E7-9572-F9B8399EE29B}" type="pres">
      <dgm:prSet presAssocID="{311C60FC-CDDB-4E77-A065-8E45DF901CBE}" presName="parentLeftMargin" presStyleLbl="node1" presStyleIdx="1" presStyleCnt="3"/>
      <dgm:spPr/>
    </dgm:pt>
    <dgm:pt modelId="{E646E729-6AB2-467F-B27E-B7F7BC772DE6}" type="pres">
      <dgm:prSet presAssocID="{311C60FC-CDDB-4E77-A065-8E45DF901CB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76D7E34-196D-4BFA-BC4B-0EA378FE6753}" type="pres">
      <dgm:prSet presAssocID="{311C60FC-CDDB-4E77-A065-8E45DF901CBE}" presName="negativeSpace" presStyleCnt="0"/>
      <dgm:spPr/>
    </dgm:pt>
    <dgm:pt modelId="{FE9E138D-FC93-4C45-A5FB-644E42A6B4EE}" type="pres">
      <dgm:prSet presAssocID="{311C60FC-CDDB-4E77-A065-8E45DF901CB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7087513-498D-453E-8F67-23931F948F71}" srcId="{311C60FC-CDDB-4E77-A065-8E45DF901CBE}" destId="{53A2C4DD-BC03-47F4-8516-ED65ED29FE7D}" srcOrd="1" destOrd="0" parTransId="{6B87F114-1B18-417C-B861-8E0F3307E472}" sibTransId="{A0BE1063-43C4-44F9-BBB4-C9F860896BA3}"/>
    <dgm:cxn modelId="{E8A35713-9FFE-4FEA-B4DE-6D7A5A48ED49}" srcId="{A9439455-6814-444B-A976-2602A40F134C}" destId="{588E35E0-0181-4ECA-A90D-C0E6FA005FD6}" srcOrd="0" destOrd="0" parTransId="{36E20A4B-5308-4054-ABC1-A6B8B4D5D63E}" sibTransId="{CA79234F-BCB8-41B8-BF33-1F4A0F8D72FA}"/>
    <dgm:cxn modelId="{520B841D-A30B-4A2D-8910-E00118A56F5C}" srcId="{A9439455-6814-444B-A976-2602A40F134C}" destId="{40BAE31F-36D8-47AF-BFB9-9F36D240E287}" srcOrd="1" destOrd="0" parTransId="{68AE7F34-7FE8-44BD-A3A1-5C3755176422}" sibTransId="{DEABB13F-4EED-43C0-814A-753297F98B91}"/>
    <dgm:cxn modelId="{4F215E1F-85E5-40E2-92AF-1BD561E1C8A4}" srcId="{A7078FEC-9F68-4D2B-9124-DD0B2D2AC66E}" destId="{311C60FC-CDDB-4E77-A065-8E45DF901CBE}" srcOrd="2" destOrd="0" parTransId="{15AF067B-7E62-43A6-A7B4-6384CCF75B15}" sibTransId="{5B6A97C4-0F73-4601-AE0E-0BFCAAF0E3F1}"/>
    <dgm:cxn modelId="{EFBD262B-D228-40D7-AB30-2324932A171C}" type="presOf" srcId="{E2C65DD6-E7F5-4C37-9AFF-72180FC6E55A}" destId="{FE9E138D-FC93-4C45-A5FB-644E42A6B4EE}" srcOrd="0" destOrd="2" presId="urn:microsoft.com/office/officeart/2005/8/layout/list1"/>
    <dgm:cxn modelId="{4CC5FF2B-B5E2-48B1-BFED-2D290689DFEB}" type="presOf" srcId="{E8CD7CFE-438D-447E-A9B9-AB6D98C365F3}" destId="{0C29CC52-405E-4186-9A4A-DF6A715223E3}" srcOrd="0" destOrd="1" presId="urn:microsoft.com/office/officeart/2005/8/layout/list1"/>
    <dgm:cxn modelId="{1F25243D-F6E0-43F3-9A5C-4271E9527AEB}" srcId="{57414043-9D46-4B3D-9D29-0099A20C6DDC}" destId="{E8CD7CFE-438D-447E-A9B9-AB6D98C365F3}" srcOrd="1" destOrd="0" parTransId="{5EFC84C0-CE6B-432B-981A-347CF14E1A0A}" sibTransId="{8E70A05B-B376-4339-8DAE-A91029421171}"/>
    <dgm:cxn modelId="{92908567-6FEF-4F0A-BF22-2766AF542359}" type="presOf" srcId="{57414043-9D46-4B3D-9D29-0099A20C6DDC}" destId="{6B37B2F3-C914-4127-BC7D-E9FA2EA9FCB9}" srcOrd="1" destOrd="0" presId="urn:microsoft.com/office/officeart/2005/8/layout/list1"/>
    <dgm:cxn modelId="{ECFB194A-7002-47A6-913D-91631D572590}" type="presOf" srcId="{57414043-9D46-4B3D-9D29-0099A20C6DDC}" destId="{FCCFCDA5-BF07-440F-B30D-8BB07D7B55EA}" srcOrd="0" destOrd="0" presId="urn:microsoft.com/office/officeart/2005/8/layout/list1"/>
    <dgm:cxn modelId="{A1E5DC4D-5CBE-47D3-9A98-9F57AE752B24}" srcId="{57414043-9D46-4B3D-9D29-0099A20C6DDC}" destId="{EE2B29A2-ED2C-4CEC-8391-6C02BA401458}" srcOrd="0" destOrd="0" parTransId="{A5A0D7C4-AD03-4836-AA19-C36AB3805586}" sibTransId="{D9C67A74-D3BF-45FC-B1A0-D7A1B9F2DD71}"/>
    <dgm:cxn modelId="{C9EBA870-DADD-42E6-9C01-2F90A56690F5}" srcId="{311C60FC-CDDB-4E77-A065-8E45DF901CBE}" destId="{D1D68E02-1C20-45CE-A3F3-5A41EAB4911F}" srcOrd="0" destOrd="0" parTransId="{1FA2DB40-89DC-40BF-8DF9-F5181C9ADA12}" sibTransId="{FA3002C5-0A55-4A2E-9FD5-AA3C8D549894}"/>
    <dgm:cxn modelId="{192CCF73-1B1E-422B-8CC8-16EC536FF0CF}" srcId="{A7078FEC-9F68-4D2B-9124-DD0B2D2AC66E}" destId="{A9439455-6814-444B-A976-2602A40F134C}" srcOrd="0" destOrd="0" parTransId="{236077ED-6703-4EB1-9356-C611D3897615}" sibTransId="{FACD137B-79C6-48D9-8178-13EA5209B15F}"/>
    <dgm:cxn modelId="{B1D47C9C-27B2-4578-B5AF-23BAE143DE91}" srcId="{A7078FEC-9F68-4D2B-9124-DD0B2D2AC66E}" destId="{57414043-9D46-4B3D-9D29-0099A20C6DDC}" srcOrd="1" destOrd="0" parTransId="{C1DF1117-9C0C-4E83-B253-DD0293A0C717}" sibTransId="{E21C9E3D-7065-4DA0-BCB5-891A6C9767E2}"/>
    <dgm:cxn modelId="{71F4079F-010D-4E69-AC09-112BC452E0E8}" type="presOf" srcId="{A9439455-6814-444B-A976-2602A40F134C}" destId="{041F6AB3-394A-45D7-872A-FCE227807675}" srcOrd="1" destOrd="0" presId="urn:microsoft.com/office/officeart/2005/8/layout/list1"/>
    <dgm:cxn modelId="{6D53B5A8-76B5-49E5-9C87-3F70A030FCF9}" type="presOf" srcId="{D1D68E02-1C20-45CE-A3F3-5A41EAB4911F}" destId="{FE9E138D-FC93-4C45-A5FB-644E42A6B4EE}" srcOrd="0" destOrd="0" presId="urn:microsoft.com/office/officeart/2005/8/layout/list1"/>
    <dgm:cxn modelId="{2B988DAE-0DF1-4679-A386-BED285E63C3F}" srcId="{57414043-9D46-4B3D-9D29-0099A20C6DDC}" destId="{2DFB83B7-F98B-47C8-A8A1-84E33089A770}" srcOrd="2" destOrd="0" parTransId="{ED159567-94EE-442F-A966-CACCD6433543}" sibTransId="{FE581879-384E-473A-BDEA-D97971040E7C}"/>
    <dgm:cxn modelId="{F6D8D2AE-9CC1-4DA2-9BFD-E59F9A46A4C5}" type="presOf" srcId="{EE2B29A2-ED2C-4CEC-8391-6C02BA401458}" destId="{0C29CC52-405E-4186-9A4A-DF6A715223E3}" srcOrd="0" destOrd="0" presId="urn:microsoft.com/office/officeart/2005/8/layout/list1"/>
    <dgm:cxn modelId="{4B24E7BA-8EF9-48C6-85C5-8C764051FAD6}" type="presOf" srcId="{588E35E0-0181-4ECA-A90D-C0E6FA005FD6}" destId="{F5043441-EB41-488E-95D1-4F24D4A4DF06}" srcOrd="0" destOrd="0" presId="urn:microsoft.com/office/officeart/2005/8/layout/list1"/>
    <dgm:cxn modelId="{D2A9BDBD-054B-4212-BE15-34E6C760DE6E}" type="presOf" srcId="{311C60FC-CDDB-4E77-A065-8E45DF901CBE}" destId="{E646E729-6AB2-467F-B27E-B7F7BC772DE6}" srcOrd="1" destOrd="0" presId="urn:microsoft.com/office/officeart/2005/8/layout/list1"/>
    <dgm:cxn modelId="{10B073C1-F71F-4E55-A159-E6566D22A844}" type="presOf" srcId="{2DFB83B7-F98B-47C8-A8A1-84E33089A770}" destId="{0C29CC52-405E-4186-9A4A-DF6A715223E3}" srcOrd="0" destOrd="2" presId="urn:microsoft.com/office/officeart/2005/8/layout/list1"/>
    <dgm:cxn modelId="{C12973CB-9C39-4F51-A0B0-A9FEF882E378}" type="presOf" srcId="{53A2C4DD-BC03-47F4-8516-ED65ED29FE7D}" destId="{FE9E138D-FC93-4C45-A5FB-644E42A6B4EE}" srcOrd="0" destOrd="1" presId="urn:microsoft.com/office/officeart/2005/8/layout/list1"/>
    <dgm:cxn modelId="{43582ED1-C848-4E2B-B7FD-4F8F2C3AF467}" type="presOf" srcId="{A7078FEC-9F68-4D2B-9124-DD0B2D2AC66E}" destId="{A66A53A2-02BA-43F9-A571-2B90098DCDFB}" srcOrd="0" destOrd="0" presId="urn:microsoft.com/office/officeart/2005/8/layout/list1"/>
    <dgm:cxn modelId="{081247D5-2127-45F1-8E46-9C38BE96298B}" type="presOf" srcId="{A9439455-6814-444B-A976-2602A40F134C}" destId="{F42C5113-C326-4EB9-85B2-56B39EE95D44}" srcOrd="0" destOrd="0" presId="urn:microsoft.com/office/officeart/2005/8/layout/list1"/>
    <dgm:cxn modelId="{06EBE6D7-B415-4C80-A0F6-96B24437181C}" type="presOf" srcId="{311C60FC-CDDB-4E77-A065-8E45DF901CBE}" destId="{A111661E-099D-47E7-9572-F9B8399EE29B}" srcOrd="0" destOrd="0" presId="urn:microsoft.com/office/officeart/2005/8/layout/list1"/>
    <dgm:cxn modelId="{8D45B0DC-403C-44EE-B4EC-76D20AA25E89}" srcId="{311C60FC-CDDB-4E77-A065-8E45DF901CBE}" destId="{E2C65DD6-E7F5-4C37-9AFF-72180FC6E55A}" srcOrd="2" destOrd="0" parTransId="{9044B9BE-5600-490A-B86E-B7CC349B7B0A}" sibTransId="{9F0C227A-1CDE-4181-8735-D50F691AC713}"/>
    <dgm:cxn modelId="{FCA57FF3-7E39-4603-BF10-8D5E66B793EF}" type="presOf" srcId="{40BAE31F-36D8-47AF-BFB9-9F36D240E287}" destId="{F5043441-EB41-488E-95D1-4F24D4A4DF06}" srcOrd="0" destOrd="1" presId="urn:microsoft.com/office/officeart/2005/8/layout/list1"/>
    <dgm:cxn modelId="{B00E0D74-51DB-4011-84AC-828F5DBE0C8B}" type="presParOf" srcId="{A66A53A2-02BA-43F9-A571-2B90098DCDFB}" destId="{D85B0DCF-6032-4001-A4D8-CDBFAE5D5FE2}" srcOrd="0" destOrd="0" presId="urn:microsoft.com/office/officeart/2005/8/layout/list1"/>
    <dgm:cxn modelId="{642DB532-AFDD-4AC8-A4E6-703293230331}" type="presParOf" srcId="{D85B0DCF-6032-4001-A4D8-CDBFAE5D5FE2}" destId="{F42C5113-C326-4EB9-85B2-56B39EE95D44}" srcOrd="0" destOrd="0" presId="urn:microsoft.com/office/officeart/2005/8/layout/list1"/>
    <dgm:cxn modelId="{086443C6-9F12-4A54-8023-C027F5EB4172}" type="presParOf" srcId="{D85B0DCF-6032-4001-A4D8-CDBFAE5D5FE2}" destId="{041F6AB3-394A-45D7-872A-FCE227807675}" srcOrd="1" destOrd="0" presId="urn:microsoft.com/office/officeart/2005/8/layout/list1"/>
    <dgm:cxn modelId="{B87FF4C2-D3E3-45EB-B3D5-C387855C2057}" type="presParOf" srcId="{A66A53A2-02BA-43F9-A571-2B90098DCDFB}" destId="{571B4123-6E5E-4E00-8897-A1DC2876C5F0}" srcOrd="1" destOrd="0" presId="urn:microsoft.com/office/officeart/2005/8/layout/list1"/>
    <dgm:cxn modelId="{05EE34D5-0C85-4029-A55B-57E5B4167715}" type="presParOf" srcId="{A66A53A2-02BA-43F9-A571-2B90098DCDFB}" destId="{F5043441-EB41-488E-95D1-4F24D4A4DF06}" srcOrd="2" destOrd="0" presId="urn:microsoft.com/office/officeart/2005/8/layout/list1"/>
    <dgm:cxn modelId="{790B0DE3-0107-43C1-B691-3383F8B81E15}" type="presParOf" srcId="{A66A53A2-02BA-43F9-A571-2B90098DCDFB}" destId="{E18DFEBA-35A6-46BE-953E-D7A1E87FBA9C}" srcOrd="3" destOrd="0" presId="urn:microsoft.com/office/officeart/2005/8/layout/list1"/>
    <dgm:cxn modelId="{2F4DF602-B85A-401B-A9B1-F8DC3035D9BC}" type="presParOf" srcId="{A66A53A2-02BA-43F9-A571-2B90098DCDFB}" destId="{5DEE611A-0375-4D9A-BCBD-4D26124EB78A}" srcOrd="4" destOrd="0" presId="urn:microsoft.com/office/officeart/2005/8/layout/list1"/>
    <dgm:cxn modelId="{7F5123AF-40F9-4334-A7B4-ADDD23350659}" type="presParOf" srcId="{5DEE611A-0375-4D9A-BCBD-4D26124EB78A}" destId="{FCCFCDA5-BF07-440F-B30D-8BB07D7B55EA}" srcOrd="0" destOrd="0" presId="urn:microsoft.com/office/officeart/2005/8/layout/list1"/>
    <dgm:cxn modelId="{0D7BAF44-E611-4CF1-A626-FA190FAF34A7}" type="presParOf" srcId="{5DEE611A-0375-4D9A-BCBD-4D26124EB78A}" destId="{6B37B2F3-C914-4127-BC7D-E9FA2EA9FCB9}" srcOrd="1" destOrd="0" presId="urn:microsoft.com/office/officeart/2005/8/layout/list1"/>
    <dgm:cxn modelId="{E078E449-E404-43E5-9C10-5BC4005CEA98}" type="presParOf" srcId="{A66A53A2-02BA-43F9-A571-2B90098DCDFB}" destId="{ED05ADF8-41B2-4905-A08D-74197744DC13}" srcOrd="5" destOrd="0" presId="urn:microsoft.com/office/officeart/2005/8/layout/list1"/>
    <dgm:cxn modelId="{4C6BEB24-D142-4967-8D48-CA71EECCF6DF}" type="presParOf" srcId="{A66A53A2-02BA-43F9-A571-2B90098DCDFB}" destId="{0C29CC52-405E-4186-9A4A-DF6A715223E3}" srcOrd="6" destOrd="0" presId="urn:microsoft.com/office/officeart/2005/8/layout/list1"/>
    <dgm:cxn modelId="{12B8ACC3-1F0B-47E6-BF7B-49155D88A03C}" type="presParOf" srcId="{A66A53A2-02BA-43F9-A571-2B90098DCDFB}" destId="{CB60697C-03F1-422A-A3C6-4074251B58A4}" srcOrd="7" destOrd="0" presId="urn:microsoft.com/office/officeart/2005/8/layout/list1"/>
    <dgm:cxn modelId="{D989E8E5-C471-45D9-B0C4-5F4E37B86A7F}" type="presParOf" srcId="{A66A53A2-02BA-43F9-A571-2B90098DCDFB}" destId="{4EAB35DE-2044-414C-8B4A-63624629545E}" srcOrd="8" destOrd="0" presId="urn:microsoft.com/office/officeart/2005/8/layout/list1"/>
    <dgm:cxn modelId="{C6161AFE-5E83-4221-BC82-ACD6F10EACC4}" type="presParOf" srcId="{4EAB35DE-2044-414C-8B4A-63624629545E}" destId="{A111661E-099D-47E7-9572-F9B8399EE29B}" srcOrd="0" destOrd="0" presId="urn:microsoft.com/office/officeart/2005/8/layout/list1"/>
    <dgm:cxn modelId="{3AEC2017-A3B7-4B74-9ECC-F3D50AF33815}" type="presParOf" srcId="{4EAB35DE-2044-414C-8B4A-63624629545E}" destId="{E646E729-6AB2-467F-B27E-B7F7BC772DE6}" srcOrd="1" destOrd="0" presId="urn:microsoft.com/office/officeart/2005/8/layout/list1"/>
    <dgm:cxn modelId="{F9C290C4-492C-47DB-8F9B-F8F0DA59AE63}" type="presParOf" srcId="{A66A53A2-02BA-43F9-A571-2B90098DCDFB}" destId="{076D7E34-196D-4BFA-BC4B-0EA378FE6753}" srcOrd="9" destOrd="0" presId="urn:microsoft.com/office/officeart/2005/8/layout/list1"/>
    <dgm:cxn modelId="{EEB518A1-D576-4DB6-9AA0-1AC1CD482F24}" type="presParOf" srcId="{A66A53A2-02BA-43F9-A571-2B90098DCDFB}" destId="{FE9E138D-FC93-4C45-A5FB-644E42A6B4E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A50E4C-05FB-4601-BBFE-88EC369801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00658B-2446-420A-8E97-3E5762F607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Problem Statement: </a:t>
          </a:r>
          <a:r>
            <a:rPr lang="en-US" dirty="0"/>
            <a:t>Predict budgetary categories associated with tornado events in order to improve the quality and efficiency of FEMA budget planning and forecasting</a:t>
          </a:r>
        </a:p>
      </dgm:t>
    </dgm:pt>
    <dgm:pt modelId="{149641FA-A50A-44F8-B841-249F709C18C9}" type="parTrans" cxnId="{1336E18B-D0F2-4201-BEFA-655A94245EF4}">
      <dgm:prSet/>
      <dgm:spPr/>
      <dgm:t>
        <a:bodyPr/>
        <a:lstStyle/>
        <a:p>
          <a:endParaRPr lang="en-US"/>
        </a:p>
      </dgm:t>
    </dgm:pt>
    <dgm:pt modelId="{FC97EB19-27B9-4A63-BD15-D73149C85CAE}" type="sibTrans" cxnId="{1336E18B-D0F2-4201-BEFA-655A94245EF4}">
      <dgm:prSet/>
      <dgm:spPr/>
      <dgm:t>
        <a:bodyPr/>
        <a:lstStyle/>
        <a:p>
          <a:endParaRPr lang="en-US"/>
        </a:p>
      </dgm:t>
    </dgm:pt>
    <dgm:pt modelId="{0742F328-5725-439D-BBA9-73C4314066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Solution: </a:t>
          </a:r>
          <a:r>
            <a:rPr lang="en-US" dirty="0"/>
            <a:t>Use ML on historical data to predict budget categories associated with specific tornados based on information collected in the immediate aftermath of an event</a:t>
          </a:r>
        </a:p>
      </dgm:t>
    </dgm:pt>
    <dgm:pt modelId="{16EC1880-E07E-45C9-8AB9-16AF46B9B3D9}" type="parTrans" cxnId="{4AC3B9FA-F344-4983-A698-6C326FC30380}">
      <dgm:prSet/>
      <dgm:spPr/>
      <dgm:t>
        <a:bodyPr/>
        <a:lstStyle/>
        <a:p>
          <a:endParaRPr lang="en-US"/>
        </a:p>
      </dgm:t>
    </dgm:pt>
    <dgm:pt modelId="{A61F960B-DD39-409E-A0F3-726A4B56CF2B}" type="sibTrans" cxnId="{4AC3B9FA-F344-4983-A698-6C326FC30380}">
      <dgm:prSet/>
      <dgm:spPr/>
      <dgm:t>
        <a:bodyPr/>
        <a:lstStyle/>
        <a:p>
          <a:endParaRPr lang="en-US"/>
        </a:p>
      </dgm:t>
    </dgm:pt>
    <dgm:pt modelId="{B0A064B7-E6B9-4A4D-AB69-BEBD70F0EFCF}" type="pres">
      <dgm:prSet presAssocID="{6DA50E4C-05FB-4601-BBFE-88EC3698012E}" presName="root" presStyleCnt="0">
        <dgm:presLayoutVars>
          <dgm:dir/>
          <dgm:resizeHandles val="exact"/>
        </dgm:presLayoutVars>
      </dgm:prSet>
      <dgm:spPr/>
    </dgm:pt>
    <dgm:pt modelId="{59A75B55-90BA-4ADD-A46A-39724BC2D9CC}" type="pres">
      <dgm:prSet presAssocID="{8900658B-2446-420A-8E97-3E5762F6073D}" presName="compNode" presStyleCnt="0"/>
      <dgm:spPr/>
    </dgm:pt>
    <dgm:pt modelId="{99568DFC-A7CF-4F35-9ADB-F0312407E885}" type="pres">
      <dgm:prSet presAssocID="{8900658B-2446-420A-8E97-3E5762F6073D}" presName="bgRect" presStyleLbl="bgShp" presStyleIdx="0" presStyleCnt="2"/>
      <dgm:spPr/>
    </dgm:pt>
    <dgm:pt modelId="{80DD5039-9D32-444F-9E94-F560F01CFE9F}" type="pres">
      <dgm:prSet presAssocID="{8900658B-2446-420A-8E97-3E5762F607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5DCD95B-B925-4810-B16D-FF3C270D943F}" type="pres">
      <dgm:prSet presAssocID="{8900658B-2446-420A-8E97-3E5762F6073D}" presName="spaceRect" presStyleCnt="0"/>
      <dgm:spPr/>
    </dgm:pt>
    <dgm:pt modelId="{DF7E761C-A71B-4748-B63A-FEB398BFF0ED}" type="pres">
      <dgm:prSet presAssocID="{8900658B-2446-420A-8E97-3E5762F6073D}" presName="parTx" presStyleLbl="revTx" presStyleIdx="0" presStyleCnt="2">
        <dgm:presLayoutVars>
          <dgm:chMax val="0"/>
          <dgm:chPref val="0"/>
        </dgm:presLayoutVars>
      </dgm:prSet>
      <dgm:spPr/>
    </dgm:pt>
    <dgm:pt modelId="{C7FC5957-4414-4947-B7EA-4C032E32C768}" type="pres">
      <dgm:prSet presAssocID="{FC97EB19-27B9-4A63-BD15-D73149C85CAE}" presName="sibTrans" presStyleCnt="0"/>
      <dgm:spPr/>
    </dgm:pt>
    <dgm:pt modelId="{3474942C-6513-47A2-BA2C-3DCCBB7B0E4F}" type="pres">
      <dgm:prSet presAssocID="{0742F328-5725-439D-BBA9-73C43140666F}" presName="compNode" presStyleCnt="0"/>
      <dgm:spPr/>
    </dgm:pt>
    <dgm:pt modelId="{7897402A-4FE4-48F1-879B-830B00DECA49}" type="pres">
      <dgm:prSet presAssocID="{0742F328-5725-439D-BBA9-73C43140666F}" presName="bgRect" presStyleLbl="bgShp" presStyleIdx="1" presStyleCnt="2"/>
      <dgm:spPr/>
    </dgm:pt>
    <dgm:pt modelId="{C0F90ACF-8112-4A93-BA4E-16E32E2BDE10}" type="pres">
      <dgm:prSet presAssocID="{0742F328-5725-439D-BBA9-73C4314066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BB7E733-A182-4B6C-845B-C2E77E999A8C}" type="pres">
      <dgm:prSet presAssocID="{0742F328-5725-439D-BBA9-73C43140666F}" presName="spaceRect" presStyleCnt="0"/>
      <dgm:spPr/>
    </dgm:pt>
    <dgm:pt modelId="{2D99C4E0-1061-492F-8EAC-0D1C80975020}" type="pres">
      <dgm:prSet presAssocID="{0742F328-5725-439D-BBA9-73C43140666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044ED46-3C7A-43FF-AFBB-E919664F3D61}" type="presOf" srcId="{8900658B-2446-420A-8E97-3E5762F6073D}" destId="{DF7E761C-A71B-4748-B63A-FEB398BFF0ED}" srcOrd="0" destOrd="0" presId="urn:microsoft.com/office/officeart/2018/2/layout/IconVerticalSolidList"/>
    <dgm:cxn modelId="{D88DAF7A-AFCC-4FD5-9CAC-031AEF56AA7A}" type="presOf" srcId="{6DA50E4C-05FB-4601-BBFE-88EC3698012E}" destId="{B0A064B7-E6B9-4A4D-AB69-BEBD70F0EFCF}" srcOrd="0" destOrd="0" presId="urn:microsoft.com/office/officeart/2018/2/layout/IconVerticalSolidList"/>
    <dgm:cxn modelId="{1336E18B-D0F2-4201-BEFA-655A94245EF4}" srcId="{6DA50E4C-05FB-4601-BBFE-88EC3698012E}" destId="{8900658B-2446-420A-8E97-3E5762F6073D}" srcOrd="0" destOrd="0" parTransId="{149641FA-A50A-44F8-B841-249F709C18C9}" sibTransId="{FC97EB19-27B9-4A63-BD15-D73149C85CAE}"/>
    <dgm:cxn modelId="{ADA60ADA-1BAB-45D7-865C-6107CCB72668}" type="presOf" srcId="{0742F328-5725-439D-BBA9-73C43140666F}" destId="{2D99C4E0-1061-492F-8EAC-0D1C80975020}" srcOrd="0" destOrd="0" presId="urn:microsoft.com/office/officeart/2018/2/layout/IconVerticalSolidList"/>
    <dgm:cxn modelId="{4AC3B9FA-F344-4983-A698-6C326FC30380}" srcId="{6DA50E4C-05FB-4601-BBFE-88EC3698012E}" destId="{0742F328-5725-439D-BBA9-73C43140666F}" srcOrd="1" destOrd="0" parTransId="{16EC1880-E07E-45C9-8AB9-16AF46B9B3D9}" sibTransId="{A61F960B-DD39-409E-A0F3-726A4B56CF2B}"/>
    <dgm:cxn modelId="{23A8DBB0-6A80-47EA-9F44-BE57BD9205AB}" type="presParOf" srcId="{B0A064B7-E6B9-4A4D-AB69-BEBD70F0EFCF}" destId="{59A75B55-90BA-4ADD-A46A-39724BC2D9CC}" srcOrd="0" destOrd="0" presId="urn:microsoft.com/office/officeart/2018/2/layout/IconVerticalSolidList"/>
    <dgm:cxn modelId="{77340157-B3BF-40FF-AB80-19B845CC2BD0}" type="presParOf" srcId="{59A75B55-90BA-4ADD-A46A-39724BC2D9CC}" destId="{99568DFC-A7CF-4F35-9ADB-F0312407E885}" srcOrd="0" destOrd="0" presId="urn:microsoft.com/office/officeart/2018/2/layout/IconVerticalSolidList"/>
    <dgm:cxn modelId="{B8CD3E8B-2741-49EE-B7EA-F9339105E708}" type="presParOf" srcId="{59A75B55-90BA-4ADD-A46A-39724BC2D9CC}" destId="{80DD5039-9D32-444F-9E94-F560F01CFE9F}" srcOrd="1" destOrd="0" presId="urn:microsoft.com/office/officeart/2018/2/layout/IconVerticalSolidList"/>
    <dgm:cxn modelId="{37E39C29-9DAD-4188-A55A-8D69BB56D31C}" type="presParOf" srcId="{59A75B55-90BA-4ADD-A46A-39724BC2D9CC}" destId="{55DCD95B-B925-4810-B16D-FF3C270D943F}" srcOrd="2" destOrd="0" presId="urn:microsoft.com/office/officeart/2018/2/layout/IconVerticalSolidList"/>
    <dgm:cxn modelId="{220D91A9-8FBF-495E-A91D-84FFE9E9818A}" type="presParOf" srcId="{59A75B55-90BA-4ADD-A46A-39724BC2D9CC}" destId="{DF7E761C-A71B-4748-B63A-FEB398BFF0ED}" srcOrd="3" destOrd="0" presId="urn:microsoft.com/office/officeart/2018/2/layout/IconVerticalSolidList"/>
    <dgm:cxn modelId="{EA215794-0186-450C-B3F3-0A5E03F9BBC9}" type="presParOf" srcId="{B0A064B7-E6B9-4A4D-AB69-BEBD70F0EFCF}" destId="{C7FC5957-4414-4947-B7EA-4C032E32C768}" srcOrd="1" destOrd="0" presId="urn:microsoft.com/office/officeart/2018/2/layout/IconVerticalSolidList"/>
    <dgm:cxn modelId="{F2DF96D5-312B-48B7-B317-C1254A4895C0}" type="presParOf" srcId="{B0A064B7-E6B9-4A4D-AB69-BEBD70F0EFCF}" destId="{3474942C-6513-47A2-BA2C-3DCCBB7B0E4F}" srcOrd="2" destOrd="0" presId="urn:microsoft.com/office/officeart/2018/2/layout/IconVerticalSolidList"/>
    <dgm:cxn modelId="{80A133F3-5C07-4BA1-9258-A3187FE10E3E}" type="presParOf" srcId="{3474942C-6513-47A2-BA2C-3DCCBB7B0E4F}" destId="{7897402A-4FE4-48F1-879B-830B00DECA49}" srcOrd="0" destOrd="0" presId="urn:microsoft.com/office/officeart/2018/2/layout/IconVerticalSolidList"/>
    <dgm:cxn modelId="{839F84C6-7E5A-40A4-9D63-3619B2CB16EE}" type="presParOf" srcId="{3474942C-6513-47A2-BA2C-3DCCBB7B0E4F}" destId="{C0F90ACF-8112-4A93-BA4E-16E32E2BDE10}" srcOrd="1" destOrd="0" presId="urn:microsoft.com/office/officeart/2018/2/layout/IconVerticalSolidList"/>
    <dgm:cxn modelId="{83E82DEB-676A-4BF8-8F8E-99BDB7458A53}" type="presParOf" srcId="{3474942C-6513-47A2-BA2C-3DCCBB7B0E4F}" destId="{2BB7E733-A182-4B6C-845B-C2E77E999A8C}" srcOrd="2" destOrd="0" presId="urn:microsoft.com/office/officeart/2018/2/layout/IconVerticalSolidList"/>
    <dgm:cxn modelId="{E5029CE5-BEB3-44B2-A2CE-C02985E79D38}" type="presParOf" srcId="{3474942C-6513-47A2-BA2C-3DCCBB7B0E4F}" destId="{2D99C4E0-1061-492F-8EAC-0D1C809750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A2C8E5-3899-4B25-9380-A2748E381CC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BD26FD-CCA1-4AB8-AE68-D3BDED7D52DC}">
      <dgm:prSet/>
      <dgm:spPr/>
      <dgm:t>
        <a:bodyPr/>
        <a:lstStyle/>
        <a:p>
          <a:r>
            <a:rPr lang="en-US"/>
            <a:t>Obtain</a:t>
          </a:r>
        </a:p>
      </dgm:t>
    </dgm:pt>
    <dgm:pt modelId="{5BB09B88-F950-4F57-B5FF-ED1D920515D1}" type="parTrans" cxnId="{EC331EB1-A502-46BB-84C3-023BEF7F47E0}">
      <dgm:prSet/>
      <dgm:spPr/>
      <dgm:t>
        <a:bodyPr/>
        <a:lstStyle/>
        <a:p>
          <a:endParaRPr lang="en-US"/>
        </a:p>
      </dgm:t>
    </dgm:pt>
    <dgm:pt modelId="{70931FF2-62C6-4AC5-A8C0-D9B7B9FEC474}" type="sibTrans" cxnId="{EC331EB1-A502-46BB-84C3-023BEF7F47E0}">
      <dgm:prSet/>
      <dgm:spPr/>
      <dgm:t>
        <a:bodyPr/>
        <a:lstStyle/>
        <a:p>
          <a:endParaRPr lang="en-US"/>
        </a:p>
      </dgm:t>
    </dgm:pt>
    <dgm:pt modelId="{FE5D6C57-5F3C-46B5-89CC-B481D23DF2EB}">
      <dgm:prSet/>
      <dgm:spPr/>
      <dgm:t>
        <a:bodyPr/>
        <a:lstStyle/>
        <a:p>
          <a:r>
            <a:rPr lang="en-US"/>
            <a:t>Scrub</a:t>
          </a:r>
        </a:p>
      </dgm:t>
    </dgm:pt>
    <dgm:pt modelId="{FF70D14A-F060-4AF8-954E-1BCAD628D178}" type="parTrans" cxnId="{ECC236EA-3CDB-4E3E-A3ED-C697A4B3E575}">
      <dgm:prSet/>
      <dgm:spPr/>
      <dgm:t>
        <a:bodyPr/>
        <a:lstStyle/>
        <a:p>
          <a:endParaRPr lang="en-US"/>
        </a:p>
      </dgm:t>
    </dgm:pt>
    <dgm:pt modelId="{9C008205-B116-4953-BBAB-A9A1F44C841E}" type="sibTrans" cxnId="{ECC236EA-3CDB-4E3E-A3ED-C697A4B3E575}">
      <dgm:prSet/>
      <dgm:spPr/>
      <dgm:t>
        <a:bodyPr/>
        <a:lstStyle/>
        <a:p>
          <a:endParaRPr lang="en-US"/>
        </a:p>
      </dgm:t>
    </dgm:pt>
    <dgm:pt modelId="{F7826771-C36B-4FB9-B9AD-D7C2B8F5794D}">
      <dgm:prSet/>
      <dgm:spPr/>
      <dgm:t>
        <a:bodyPr/>
        <a:lstStyle/>
        <a:p>
          <a:r>
            <a:rPr lang="en-US"/>
            <a:t>Explore</a:t>
          </a:r>
        </a:p>
      </dgm:t>
    </dgm:pt>
    <dgm:pt modelId="{5A819C2B-5566-4D7A-B486-68F16A673350}" type="parTrans" cxnId="{F12745F2-8C59-4DB0-8D7A-205E3C06F274}">
      <dgm:prSet/>
      <dgm:spPr/>
      <dgm:t>
        <a:bodyPr/>
        <a:lstStyle/>
        <a:p>
          <a:endParaRPr lang="en-US"/>
        </a:p>
      </dgm:t>
    </dgm:pt>
    <dgm:pt modelId="{74B69496-C212-4008-8AD0-963E34B5271F}" type="sibTrans" cxnId="{F12745F2-8C59-4DB0-8D7A-205E3C06F274}">
      <dgm:prSet/>
      <dgm:spPr/>
      <dgm:t>
        <a:bodyPr/>
        <a:lstStyle/>
        <a:p>
          <a:endParaRPr lang="en-US"/>
        </a:p>
      </dgm:t>
    </dgm:pt>
    <dgm:pt modelId="{20FB3005-6272-47D7-9101-FC17349403E5}">
      <dgm:prSet/>
      <dgm:spPr/>
      <dgm:t>
        <a:bodyPr/>
        <a:lstStyle/>
        <a:p>
          <a:r>
            <a:rPr lang="en-US"/>
            <a:t>Model</a:t>
          </a:r>
        </a:p>
      </dgm:t>
    </dgm:pt>
    <dgm:pt modelId="{D10A70C4-99ED-4FF3-B0D6-9922F773EC4D}" type="parTrans" cxnId="{3531F7C5-DF5C-4266-92CF-97F2DF03DA4E}">
      <dgm:prSet/>
      <dgm:spPr/>
      <dgm:t>
        <a:bodyPr/>
        <a:lstStyle/>
        <a:p>
          <a:endParaRPr lang="en-US"/>
        </a:p>
      </dgm:t>
    </dgm:pt>
    <dgm:pt modelId="{6E5D9BC2-3CD1-4A4F-B0D1-4788BEB9C807}" type="sibTrans" cxnId="{3531F7C5-DF5C-4266-92CF-97F2DF03DA4E}">
      <dgm:prSet/>
      <dgm:spPr/>
      <dgm:t>
        <a:bodyPr/>
        <a:lstStyle/>
        <a:p>
          <a:endParaRPr lang="en-US"/>
        </a:p>
      </dgm:t>
    </dgm:pt>
    <dgm:pt modelId="{4BFD84D5-08DF-4C48-9464-68C7039D8ED9}">
      <dgm:prSet/>
      <dgm:spPr/>
      <dgm:t>
        <a:bodyPr/>
        <a:lstStyle/>
        <a:p>
          <a:r>
            <a:rPr lang="en-US"/>
            <a:t>Interpret</a:t>
          </a:r>
        </a:p>
      </dgm:t>
    </dgm:pt>
    <dgm:pt modelId="{71730661-8BDD-42E2-9D53-6892F2D8C5AC}" type="parTrans" cxnId="{ED62D8E4-C122-453B-8905-4E101B859F02}">
      <dgm:prSet/>
      <dgm:spPr/>
      <dgm:t>
        <a:bodyPr/>
        <a:lstStyle/>
        <a:p>
          <a:endParaRPr lang="en-US"/>
        </a:p>
      </dgm:t>
    </dgm:pt>
    <dgm:pt modelId="{69A167F4-58B8-41E4-B1EF-A69E086F1A97}" type="sibTrans" cxnId="{ED62D8E4-C122-453B-8905-4E101B859F02}">
      <dgm:prSet/>
      <dgm:spPr/>
      <dgm:t>
        <a:bodyPr/>
        <a:lstStyle/>
        <a:p>
          <a:endParaRPr lang="en-US"/>
        </a:p>
      </dgm:t>
    </dgm:pt>
    <dgm:pt modelId="{01F84C65-DA2C-41AF-8C77-B76D91BF8D81}" type="pres">
      <dgm:prSet presAssocID="{4CA2C8E5-3899-4B25-9380-A2748E381CC9}" presName="outerComposite" presStyleCnt="0">
        <dgm:presLayoutVars>
          <dgm:chMax val="5"/>
          <dgm:dir/>
          <dgm:resizeHandles val="exact"/>
        </dgm:presLayoutVars>
      </dgm:prSet>
      <dgm:spPr/>
    </dgm:pt>
    <dgm:pt modelId="{B4BE31D2-B770-4CC5-B7B9-27D5FD782145}" type="pres">
      <dgm:prSet presAssocID="{4CA2C8E5-3899-4B25-9380-A2748E381CC9}" presName="dummyMaxCanvas" presStyleCnt="0">
        <dgm:presLayoutVars/>
      </dgm:prSet>
      <dgm:spPr/>
    </dgm:pt>
    <dgm:pt modelId="{C6793CF1-291E-44B1-94E1-C1F281E5B753}" type="pres">
      <dgm:prSet presAssocID="{4CA2C8E5-3899-4B25-9380-A2748E381CC9}" presName="FiveNodes_1" presStyleLbl="node1" presStyleIdx="0" presStyleCnt="5">
        <dgm:presLayoutVars>
          <dgm:bulletEnabled val="1"/>
        </dgm:presLayoutVars>
      </dgm:prSet>
      <dgm:spPr/>
    </dgm:pt>
    <dgm:pt modelId="{DE2ADCC4-3986-4F1E-8A0D-8572E9BEC910}" type="pres">
      <dgm:prSet presAssocID="{4CA2C8E5-3899-4B25-9380-A2748E381CC9}" presName="FiveNodes_2" presStyleLbl="node1" presStyleIdx="1" presStyleCnt="5">
        <dgm:presLayoutVars>
          <dgm:bulletEnabled val="1"/>
        </dgm:presLayoutVars>
      </dgm:prSet>
      <dgm:spPr/>
    </dgm:pt>
    <dgm:pt modelId="{85DAACF6-1D7C-434B-8B75-80E657E2A6CE}" type="pres">
      <dgm:prSet presAssocID="{4CA2C8E5-3899-4B25-9380-A2748E381CC9}" presName="FiveNodes_3" presStyleLbl="node1" presStyleIdx="2" presStyleCnt="5">
        <dgm:presLayoutVars>
          <dgm:bulletEnabled val="1"/>
        </dgm:presLayoutVars>
      </dgm:prSet>
      <dgm:spPr/>
    </dgm:pt>
    <dgm:pt modelId="{6A553D84-175A-4785-AD18-13FB1B556C01}" type="pres">
      <dgm:prSet presAssocID="{4CA2C8E5-3899-4B25-9380-A2748E381CC9}" presName="FiveNodes_4" presStyleLbl="node1" presStyleIdx="3" presStyleCnt="5">
        <dgm:presLayoutVars>
          <dgm:bulletEnabled val="1"/>
        </dgm:presLayoutVars>
      </dgm:prSet>
      <dgm:spPr/>
    </dgm:pt>
    <dgm:pt modelId="{DB01CD6B-0DDF-410D-9F3B-8E31A1F411B8}" type="pres">
      <dgm:prSet presAssocID="{4CA2C8E5-3899-4B25-9380-A2748E381CC9}" presName="FiveNodes_5" presStyleLbl="node1" presStyleIdx="4" presStyleCnt="5">
        <dgm:presLayoutVars>
          <dgm:bulletEnabled val="1"/>
        </dgm:presLayoutVars>
      </dgm:prSet>
      <dgm:spPr/>
    </dgm:pt>
    <dgm:pt modelId="{0A38116F-39A1-4738-A215-F56CD2EC43B0}" type="pres">
      <dgm:prSet presAssocID="{4CA2C8E5-3899-4B25-9380-A2748E381CC9}" presName="FiveConn_1-2" presStyleLbl="fgAccFollowNode1" presStyleIdx="0" presStyleCnt="4">
        <dgm:presLayoutVars>
          <dgm:bulletEnabled val="1"/>
        </dgm:presLayoutVars>
      </dgm:prSet>
      <dgm:spPr/>
    </dgm:pt>
    <dgm:pt modelId="{D7FE5D22-8FFC-4226-880C-AEA3FA24DB68}" type="pres">
      <dgm:prSet presAssocID="{4CA2C8E5-3899-4B25-9380-A2748E381CC9}" presName="FiveConn_2-3" presStyleLbl="fgAccFollowNode1" presStyleIdx="1" presStyleCnt="4">
        <dgm:presLayoutVars>
          <dgm:bulletEnabled val="1"/>
        </dgm:presLayoutVars>
      </dgm:prSet>
      <dgm:spPr/>
    </dgm:pt>
    <dgm:pt modelId="{337A432C-E94A-48C0-9753-84EBF5240EB2}" type="pres">
      <dgm:prSet presAssocID="{4CA2C8E5-3899-4B25-9380-A2748E381CC9}" presName="FiveConn_3-4" presStyleLbl="fgAccFollowNode1" presStyleIdx="2" presStyleCnt="4">
        <dgm:presLayoutVars>
          <dgm:bulletEnabled val="1"/>
        </dgm:presLayoutVars>
      </dgm:prSet>
      <dgm:spPr/>
    </dgm:pt>
    <dgm:pt modelId="{090BD2FC-D22A-49A6-95DF-294948B52AA1}" type="pres">
      <dgm:prSet presAssocID="{4CA2C8E5-3899-4B25-9380-A2748E381CC9}" presName="FiveConn_4-5" presStyleLbl="fgAccFollowNode1" presStyleIdx="3" presStyleCnt="4">
        <dgm:presLayoutVars>
          <dgm:bulletEnabled val="1"/>
        </dgm:presLayoutVars>
      </dgm:prSet>
      <dgm:spPr/>
    </dgm:pt>
    <dgm:pt modelId="{0D5162BA-79DC-4124-91D4-2392C8FE2211}" type="pres">
      <dgm:prSet presAssocID="{4CA2C8E5-3899-4B25-9380-A2748E381CC9}" presName="FiveNodes_1_text" presStyleLbl="node1" presStyleIdx="4" presStyleCnt="5">
        <dgm:presLayoutVars>
          <dgm:bulletEnabled val="1"/>
        </dgm:presLayoutVars>
      </dgm:prSet>
      <dgm:spPr/>
    </dgm:pt>
    <dgm:pt modelId="{DB65D854-E63E-4631-9311-1D4D094D164E}" type="pres">
      <dgm:prSet presAssocID="{4CA2C8E5-3899-4B25-9380-A2748E381CC9}" presName="FiveNodes_2_text" presStyleLbl="node1" presStyleIdx="4" presStyleCnt="5">
        <dgm:presLayoutVars>
          <dgm:bulletEnabled val="1"/>
        </dgm:presLayoutVars>
      </dgm:prSet>
      <dgm:spPr/>
    </dgm:pt>
    <dgm:pt modelId="{DE02CFF8-E235-46ED-A776-825D11CFF88D}" type="pres">
      <dgm:prSet presAssocID="{4CA2C8E5-3899-4B25-9380-A2748E381CC9}" presName="FiveNodes_3_text" presStyleLbl="node1" presStyleIdx="4" presStyleCnt="5">
        <dgm:presLayoutVars>
          <dgm:bulletEnabled val="1"/>
        </dgm:presLayoutVars>
      </dgm:prSet>
      <dgm:spPr/>
    </dgm:pt>
    <dgm:pt modelId="{52B2F5D4-0589-46CD-820E-1EE4EB90546F}" type="pres">
      <dgm:prSet presAssocID="{4CA2C8E5-3899-4B25-9380-A2748E381CC9}" presName="FiveNodes_4_text" presStyleLbl="node1" presStyleIdx="4" presStyleCnt="5">
        <dgm:presLayoutVars>
          <dgm:bulletEnabled val="1"/>
        </dgm:presLayoutVars>
      </dgm:prSet>
      <dgm:spPr/>
    </dgm:pt>
    <dgm:pt modelId="{CE50E926-486C-4EA7-AD4D-220F374CB677}" type="pres">
      <dgm:prSet presAssocID="{4CA2C8E5-3899-4B25-9380-A2748E381CC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9155123-6E29-4451-A815-CC6098EF45A3}" type="presOf" srcId="{9C008205-B116-4953-BBAB-A9A1F44C841E}" destId="{D7FE5D22-8FFC-4226-880C-AEA3FA24DB68}" srcOrd="0" destOrd="0" presId="urn:microsoft.com/office/officeart/2005/8/layout/vProcess5"/>
    <dgm:cxn modelId="{5EA7B52F-5E20-435F-9148-D63B1F1A8D1C}" type="presOf" srcId="{4BFD84D5-08DF-4C48-9464-68C7039D8ED9}" destId="{CE50E926-486C-4EA7-AD4D-220F374CB677}" srcOrd="1" destOrd="0" presId="urn:microsoft.com/office/officeart/2005/8/layout/vProcess5"/>
    <dgm:cxn modelId="{31202060-99E1-45C1-82C0-641A989C8916}" type="presOf" srcId="{42BD26FD-CCA1-4AB8-AE68-D3BDED7D52DC}" destId="{C6793CF1-291E-44B1-94E1-C1F281E5B753}" srcOrd="0" destOrd="0" presId="urn:microsoft.com/office/officeart/2005/8/layout/vProcess5"/>
    <dgm:cxn modelId="{70DE8166-E428-45BE-8E85-AB1FDEB21B4F}" type="presOf" srcId="{70931FF2-62C6-4AC5-A8C0-D9B7B9FEC474}" destId="{0A38116F-39A1-4738-A215-F56CD2EC43B0}" srcOrd="0" destOrd="0" presId="urn:microsoft.com/office/officeart/2005/8/layout/vProcess5"/>
    <dgm:cxn modelId="{8C0EE470-9BF1-4FAF-8494-2C5540CB0C14}" type="presOf" srcId="{F7826771-C36B-4FB9-B9AD-D7C2B8F5794D}" destId="{85DAACF6-1D7C-434B-8B75-80E657E2A6CE}" srcOrd="0" destOrd="0" presId="urn:microsoft.com/office/officeart/2005/8/layout/vProcess5"/>
    <dgm:cxn modelId="{9AF16558-E883-46F6-8BA3-C0B16030F83A}" type="presOf" srcId="{20FB3005-6272-47D7-9101-FC17349403E5}" destId="{52B2F5D4-0589-46CD-820E-1EE4EB90546F}" srcOrd="1" destOrd="0" presId="urn:microsoft.com/office/officeart/2005/8/layout/vProcess5"/>
    <dgm:cxn modelId="{45DDC689-656B-4483-9B4B-BB45554E2EE6}" type="presOf" srcId="{F7826771-C36B-4FB9-B9AD-D7C2B8F5794D}" destId="{DE02CFF8-E235-46ED-A776-825D11CFF88D}" srcOrd="1" destOrd="0" presId="urn:microsoft.com/office/officeart/2005/8/layout/vProcess5"/>
    <dgm:cxn modelId="{681AA88F-D5AE-4F62-9945-A8C71E3C0DD5}" type="presOf" srcId="{4CA2C8E5-3899-4B25-9380-A2748E381CC9}" destId="{01F84C65-DA2C-41AF-8C77-B76D91BF8D81}" srcOrd="0" destOrd="0" presId="urn:microsoft.com/office/officeart/2005/8/layout/vProcess5"/>
    <dgm:cxn modelId="{6E4D4092-FE12-4AF0-9454-38AD3AAA9D91}" type="presOf" srcId="{FE5D6C57-5F3C-46B5-89CC-B481D23DF2EB}" destId="{DB65D854-E63E-4631-9311-1D4D094D164E}" srcOrd="1" destOrd="0" presId="urn:microsoft.com/office/officeart/2005/8/layout/vProcess5"/>
    <dgm:cxn modelId="{01130CAE-100F-4483-AB75-BBF07B49D7A6}" type="presOf" srcId="{42BD26FD-CCA1-4AB8-AE68-D3BDED7D52DC}" destId="{0D5162BA-79DC-4124-91D4-2392C8FE2211}" srcOrd="1" destOrd="0" presId="urn:microsoft.com/office/officeart/2005/8/layout/vProcess5"/>
    <dgm:cxn modelId="{F90B16B0-E310-4601-B267-322DA8BF27FB}" type="presOf" srcId="{6E5D9BC2-3CD1-4A4F-B0D1-4788BEB9C807}" destId="{090BD2FC-D22A-49A6-95DF-294948B52AA1}" srcOrd="0" destOrd="0" presId="urn:microsoft.com/office/officeart/2005/8/layout/vProcess5"/>
    <dgm:cxn modelId="{EC331EB1-A502-46BB-84C3-023BEF7F47E0}" srcId="{4CA2C8E5-3899-4B25-9380-A2748E381CC9}" destId="{42BD26FD-CCA1-4AB8-AE68-D3BDED7D52DC}" srcOrd="0" destOrd="0" parTransId="{5BB09B88-F950-4F57-B5FF-ED1D920515D1}" sibTransId="{70931FF2-62C6-4AC5-A8C0-D9B7B9FEC474}"/>
    <dgm:cxn modelId="{F7268BBC-AFE8-4DE4-B823-418ED8AA1655}" type="presOf" srcId="{FE5D6C57-5F3C-46B5-89CC-B481D23DF2EB}" destId="{DE2ADCC4-3986-4F1E-8A0D-8572E9BEC910}" srcOrd="0" destOrd="0" presId="urn:microsoft.com/office/officeart/2005/8/layout/vProcess5"/>
    <dgm:cxn modelId="{3531F7C5-DF5C-4266-92CF-97F2DF03DA4E}" srcId="{4CA2C8E5-3899-4B25-9380-A2748E381CC9}" destId="{20FB3005-6272-47D7-9101-FC17349403E5}" srcOrd="3" destOrd="0" parTransId="{D10A70C4-99ED-4FF3-B0D6-9922F773EC4D}" sibTransId="{6E5D9BC2-3CD1-4A4F-B0D1-4788BEB9C807}"/>
    <dgm:cxn modelId="{B18E0BE3-D713-403A-ADF6-00A88CAACB86}" type="presOf" srcId="{4BFD84D5-08DF-4C48-9464-68C7039D8ED9}" destId="{DB01CD6B-0DDF-410D-9F3B-8E31A1F411B8}" srcOrd="0" destOrd="0" presId="urn:microsoft.com/office/officeart/2005/8/layout/vProcess5"/>
    <dgm:cxn modelId="{ED62D8E4-C122-453B-8905-4E101B859F02}" srcId="{4CA2C8E5-3899-4B25-9380-A2748E381CC9}" destId="{4BFD84D5-08DF-4C48-9464-68C7039D8ED9}" srcOrd="4" destOrd="0" parTransId="{71730661-8BDD-42E2-9D53-6892F2D8C5AC}" sibTransId="{69A167F4-58B8-41E4-B1EF-A69E086F1A97}"/>
    <dgm:cxn modelId="{ECC236EA-3CDB-4E3E-A3ED-C697A4B3E575}" srcId="{4CA2C8E5-3899-4B25-9380-A2748E381CC9}" destId="{FE5D6C57-5F3C-46B5-89CC-B481D23DF2EB}" srcOrd="1" destOrd="0" parTransId="{FF70D14A-F060-4AF8-954E-1BCAD628D178}" sibTransId="{9C008205-B116-4953-BBAB-A9A1F44C841E}"/>
    <dgm:cxn modelId="{BE7146EA-670D-446A-904F-00CBD5FB619E}" type="presOf" srcId="{74B69496-C212-4008-8AD0-963E34B5271F}" destId="{337A432C-E94A-48C0-9753-84EBF5240EB2}" srcOrd="0" destOrd="0" presId="urn:microsoft.com/office/officeart/2005/8/layout/vProcess5"/>
    <dgm:cxn modelId="{B470B0EE-5044-4F64-AE89-22082FCDA706}" type="presOf" srcId="{20FB3005-6272-47D7-9101-FC17349403E5}" destId="{6A553D84-175A-4785-AD18-13FB1B556C01}" srcOrd="0" destOrd="0" presId="urn:microsoft.com/office/officeart/2005/8/layout/vProcess5"/>
    <dgm:cxn modelId="{F12745F2-8C59-4DB0-8D7A-205E3C06F274}" srcId="{4CA2C8E5-3899-4B25-9380-A2748E381CC9}" destId="{F7826771-C36B-4FB9-B9AD-D7C2B8F5794D}" srcOrd="2" destOrd="0" parTransId="{5A819C2B-5566-4D7A-B486-68F16A673350}" sibTransId="{74B69496-C212-4008-8AD0-963E34B5271F}"/>
    <dgm:cxn modelId="{0471086A-0A98-4BC0-B546-54BCBF44BAB3}" type="presParOf" srcId="{01F84C65-DA2C-41AF-8C77-B76D91BF8D81}" destId="{B4BE31D2-B770-4CC5-B7B9-27D5FD782145}" srcOrd="0" destOrd="0" presId="urn:microsoft.com/office/officeart/2005/8/layout/vProcess5"/>
    <dgm:cxn modelId="{8C076C7A-1FB3-4651-980E-E432B286AEA8}" type="presParOf" srcId="{01F84C65-DA2C-41AF-8C77-B76D91BF8D81}" destId="{C6793CF1-291E-44B1-94E1-C1F281E5B753}" srcOrd="1" destOrd="0" presId="urn:microsoft.com/office/officeart/2005/8/layout/vProcess5"/>
    <dgm:cxn modelId="{D671F15E-DAED-4F2D-873C-4D8043E942A9}" type="presParOf" srcId="{01F84C65-DA2C-41AF-8C77-B76D91BF8D81}" destId="{DE2ADCC4-3986-4F1E-8A0D-8572E9BEC910}" srcOrd="2" destOrd="0" presId="urn:microsoft.com/office/officeart/2005/8/layout/vProcess5"/>
    <dgm:cxn modelId="{A3C48E99-0B90-4337-99B0-1D12F1D04F13}" type="presParOf" srcId="{01F84C65-DA2C-41AF-8C77-B76D91BF8D81}" destId="{85DAACF6-1D7C-434B-8B75-80E657E2A6CE}" srcOrd="3" destOrd="0" presId="urn:microsoft.com/office/officeart/2005/8/layout/vProcess5"/>
    <dgm:cxn modelId="{A77E8C53-3ECC-466B-AFCA-A3629B9765D3}" type="presParOf" srcId="{01F84C65-DA2C-41AF-8C77-B76D91BF8D81}" destId="{6A553D84-175A-4785-AD18-13FB1B556C01}" srcOrd="4" destOrd="0" presId="urn:microsoft.com/office/officeart/2005/8/layout/vProcess5"/>
    <dgm:cxn modelId="{7045022B-83AC-4722-909C-44ABDB56FFF3}" type="presParOf" srcId="{01F84C65-DA2C-41AF-8C77-B76D91BF8D81}" destId="{DB01CD6B-0DDF-410D-9F3B-8E31A1F411B8}" srcOrd="5" destOrd="0" presId="urn:microsoft.com/office/officeart/2005/8/layout/vProcess5"/>
    <dgm:cxn modelId="{9BAF0ACC-C53D-488E-9F26-72A0D794E19C}" type="presParOf" srcId="{01F84C65-DA2C-41AF-8C77-B76D91BF8D81}" destId="{0A38116F-39A1-4738-A215-F56CD2EC43B0}" srcOrd="6" destOrd="0" presId="urn:microsoft.com/office/officeart/2005/8/layout/vProcess5"/>
    <dgm:cxn modelId="{422AC34A-D55A-499C-867F-7FCA5BD3AD45}" type="presParOf" srcId="{01F84C65-DA2C-41AF-8C77-B76D91BF8D81}" destId="{D7FE5D22-8FFC-4226-880C-AEA3FA24DB68}" srcOrd="7" destOrd="0" presId="urn:microsoft.com/office/officeart/2005/8/layout/vProcess5"/>
    <dgm:cxn modelId="{A2A61218-FE95-4B00-9719-55D09ECC67C4}" type="presParOf" srcId="{01F84C65-DA2C-41AF-8C77-B76D91BF8D81}" destId="{337A432C-E94A-48C0-9753-84EBF5240EB2}" srcOrd="8" destOrd="0" presId="urn:microsoft.com/office/officeart/2005/8/layout/vProcess5"/>
    <dgm:cxn modelId="{2FA31BB5-CA9B-4FC7-8913-4FE7732C46D1}" type="presParOf" srcId="{01F84C65-DA2C-41AF-8C77-B76D91BF8D81}" destId="{090BD2FC-D22A-49A6-95DF-294948B52AA1}" srcOrd="9" destOrd="0" presId="urn:microsoft.com/office/officeart/2005/8/layout/vProcess5"/>
    <dgm:cxn modelId="{3001CDDA-F7A0-4235-AE1E-9B178BC9322A}" type="presParOf" srcId="{01F84C65-DA2C-41AF-8C77-B76D91BF8D81}" destId="{0D5162BA-79DC-4124-91D4-2392C8FE2211}" srcOrd="10" destOrd="0" presId="urn:microsoft.com/office/officeart/2005/8/layout/vProcess5"/>
    <dgm:cxn modelId="{CC70B5D8-B046-42EF-84BE-750737B9189B}" type="presParOf" srcId="{01F84C65-DA2C-41AF-8C77-B76D91BF8D81}" destId="{DB65D854-E63E-4631-9311-1D4D094D164E}" srcOrd="11" destOrd="0" presId="urn:microsoft.com/office/officeart/2005/8/layout/vProcess5"/>
    <dgm:cxn modelId="{5C0533D2-7437-4B24-A0C9-F485709F0050}" type="presParOf" srcId="{01F84C65-DA2C-41AF-8C77-B76D91BF8D81}" destId="{DE02CFF8-E235-46ED-A776-825D11CFF88D}" srcOrd="12" destOrd="0" presId="urn:microsoft.com/office/officeart/2005/8/layout/vProcess5"/>
    <dgm:cxn modelId="{43A41317-4D1F-438B-AA32-F7256D20E694}" type="presParOf" srcId="{01F84C65-DA2C-41AF-8C77-B76D91BF8D81}" destId="{52B2F5D4-0589-46CD-820E-1EE4EB90546F}" srcOrd="13" destOrd="0" presId="urn:microsoft.com/office/officeart/2005/8/layout/vProcess5"/>
    <dgm:cxn modelId="{4F5E3040-CA17-4F4A-BDB1-F7E28DD79A40}" type="presParOf" srcId="{01F84C65-DA2C-41AF-8C77-B76D91BF8D81}" destId="{CE50E926-486C-4EA7-AD4D-220F374CB67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C33E90-788A-4224-84B1-CCE04D6D7301}" type="doc">
      <dgm:prSet loTypeId="urn:microsoft.com/office/officeart/2005/8/layout/process4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C521566-81B5-4FAE-AEB2-AC39CF33DB9B}">
      <dgm:prSet/>
      <dgm:spPr/>
      <dgm:t>
        <a:bodyPr/>
        <a:lstStyle/>
        <a:p>
          <a:r>
            <a:rPr lang="en-US"/>
            <a:t>Source: National Oceanic and Atmospheric Administration website</a:t>
          </a:r>
        </a:p>
      </dgm:t>
    </dgm:pt>
    <dgm:pt modelId="{828268CA-ECC8-4515-937B-6CABEAB1E510}" type="parTrans" cxnId="{E976E0DD-BD01-4615-9A8D-6151722BC4DA}">
      <dgm:prSet/>
      <dgm:spPr/>
      <dgm:t>
        <a:bodyPr/>
        <a:lstStyle/>
        <a:p>
          <a:endParaRPr lang="en-US"/>
        </a:p>
      </dgm:t>
    </dgm:pt>
    <dgm:pt modelId="{07E8EAC2-5717-4F83-B619-8EC59943CBD7}" type="sibTrans" cxnId="{E976E0DD-BD01-4615-9A8D-6151722BC4DA}">
      <dgm:prSet/>
      <dgm:spPr/>
      <dgm:t>
        <a:bodyPr/>
        <a:lstStyle/>
        <a:p>
          <a:endParaRPr lang="en-US"/>
        </a:p>
      </dgm:t>
    </dgm:pt>
    <dgm:pt modelId="{61F90DD1-464F-4455-B286-C680A03D7026}">
      <dgm:prSet/>
      <dgm:spPr/>
      <dgm:t>
        <a:bodyPr/>
        <a:lstStyle/>
        <a:p>
          <a:r>
            <a:rPr lang="en-US"/>
            <a:t>Data Profile</a:t>
          </a:r>
        </a:p>
      </dgm:t>
    </dgm:pt>
    <dgm:pt modelId="{4F5DAF73-5ABC-488F-8B7A-929206AE0D52}" type="parTrans" cxnId="{4719F5BA-D732-4CB7-96F4-91166A514BD7}">
      <dgm:prSet/>
      <dgm:spPr/>
      <dgm:t>
        <a:bodyPr/>
        <a:lstStyle/>
        <a:p>
          <a:endParaRPr lang="en-US"/>
        </a:p>
      </dgm:t>
    </dgm:pt>
    <dgm:pt modelId="{DE33B1C9-1BAD-4821-A03C-2F0BC5AEC512}" type="sibTrans" cxnId="{4719F5BA-D732-4CB7-96F4-91166A514BD7}">
      <dgm:prSet/>
      <dgm:spPr/>
      <dgm:t>
        <a:bodyPr/>
        <a:lstStyle/>
        <a:p>
          <a:endParaRPr lang="en-US"/>
        </a:p>
      </dgm:t>
    </dgm:pt>
    <dgm:pt modelId="{CAE2D390-B5DA-43A4-9324-A7F3E336C0D8}">
      <dgm:prSet/>
      <dgm:spPr/>
      <dgm:t>
        <a:bodyPr/>
        <a:lstStyle/>
        <a:p>
          <a:r>
            <a:rPr lang="en-US"/>
            <a:t>73 Compressed Files</a:t>
          </a:r>
        </a:p>
      </dgm:t>
    </dgm:pt>
    <dgm:pt modelId="{BFE329FE-267C-4A7E-9A08-B3BB9A9064FF}" type="parTrans" cxnId="{91A238D6-A9E8-405F-B60C-C773371BA5AA}">
      <dgm:prSet/>
      <dgm:spPr/>
      <dgm:t>
        <a:bodyPr/>
        <a:lstStyle/>
        <a:p>
          <a:endParaRPr lang="en-US"/>
        </a:p>
      </dgm:t>
    </dgm:pt>
    <dgm:pt modelId="{BB5F55FE-633C-4B5C-A713-D9B9A290A761}" type="sibTrans" cxnId="{91A238D6-A9E8-405F-B60C-C773371BA5AA}">
      <dgm:prSet/>
      <dgm:spPr/>
      <dgm:t>
        <a:bodyPr/>
        <a:lstStyle/>
        <a:p>
          <a:endParaRPr lang="en-US"/>
        </a:p>
      </dgm:t>
    </dgm:pt>
    <dgm:pt modelId="{43FA9FAB-729C-47FA-84A9-FB62CD848957}">
      <dgm:prSet/>
      <dgm:spPr/>
      <dgm:t>
        <a:bodyPr/>
        <a:lstStyle/>
        <a:p>
          <a:r>
            <a:rPr lang="en-US"/>
            <a:t>1.7M Rows and 51 Columns</a:t>
          </a:r>
        </a:p>
      </dgm:t>
    </dgm:pt>
    <dgm:pt modelId="{69B4A2EB-3733-4C77-BB9D-C11DE31B035D}" type="parTrans" cxnId="{854929EE-DA11-4D0E-8D86-EF8D49A2F6C7}">
      <dgm:prSet/>
      <dgm:spPr/>
      <dgm:t>
        <a:bodyPr/>
        <a:lstStyle/>
        <a:p>
          <a:endParaRPr lang="en-US"/>
        </a:p>
      </dgm:t>
    </dgm:pt>
    <dgm:pt modelId="{A8329155-B2B2-4FC0-AC43-F35B7812944D}" type="sibTrans" cxnId="{854929EE-DA11-4D0E-8D86-EF8D49A2F6C7}">
      <dgm:prSet/>
      <dgm:spPr/>
      <dgm:t>
        <a:bodyPr/>
        <a:lstStyle/>
        <a:p>
          <a:endParaRPr lang="en-US"/>
        </a:p>
      </dgm:t>
    </dgm:pt>
    <dgm:pt modelId="{8A493E83-A7B1-485C-974F-D03004BBE756}">
      <dgm:prSet/>
      <dgm:spPr/>
      <dgm:t>
        <a:bodyPr/>
        <a:lstStyle/>
        <a:p>
          <a:r>
            <a:rPr lang="en-US"/>
            <a:t>Years: 1950 to 2022</a:t>
          </a:r>
        </a:p>
      </dgm:t>
    </dgm:pt>
    <dgm:pt modelId="{EB15348B-8FAD-429D-88A2-C5127D64592B}" type="parTrans" cxnId="{029BCF60-A5DD-4418-9434-E83346D65F98}">
      <dgm:prSet/>
      <dgm:spPr/>
      <dgm:t>
        <a:bodyPr/>
        <a:lstStyle/>
        <a:p>
          <a:endParaRPr lang="en-US"/>
        </a:p>
      </dgm:t>
    </dgm:pt>
    <dgm:pt modelId="{5D5E3972-45D8-4011-97CA-8E02F7E15078}" type="sibTrans" cxnId="{029BCF60-A5DD-4418-9434-E83346D65F98}">
      <dgm:prSet/>
      <dgm:spPr/>
      <dgm:t>
        <a:bodyPr/>
        <a:lstStyle/>
        <a:p>
          <a:endParaRPr lang="en-US"/>
        </a:p>
      </dgm:t>
    </dgm:pt>
    <dgm:pt modelId="{7835159A-EA2C-4C06-838F-161E34DA8F35}" type="pres">
      <dgm:prSet presAssocID="{93C33E90-788A-4224-84B1-CCE04D6D7301}" presName="Name0" presStyleCnt="0">
        <dgm:presLayoutVars>
          <dgm:dir/>
          <dgm:animLvl val="lvl"/>
          <dgm:resizeHandles val="exact"/>
        </dgm:presLayoutVars>
      </dgm:prSet>
      <dgm:spPr/>
    </dgm:pt>
    <dgm:pt modelId="{FD19AAB4-5245-4EA6-AE60-3824AF83D1AC}" type="pres">
      <dgm:prSet presAssocID="{61F90DD1-464F-4455-B286-C680A03D7026}" presName="boxAndChildren" presStyleCnt="0"/>
      <dgm:spPr/>
    </dgm:pt>
    <dgm:pt modelId="{63473C67-E83F-4FF6-8B55-8CCC5FAB8DD2}" type="pres">
      <dgm:prSet presAssocID="{61F90DD1-464F-4455-B286-C680A03D7026}" presName="parentTextBox" presStyleLbl="node1" presStyleIdx="0" presStyleCnt="2"/>
      <dgm:spPr/>
    </dgm:pt>
    <dgm:pt modelId="{6295FE59-E743-41B5-A7C7-04325FC6B513}" type="pres">
      <dgm:prSet presAssocID="{61F90DD1-464F-4455-B286-C680A03D7026}" presName="entireBox" presStyleLbl="node1" presStyleIdx="0" presStyleCnt="2"/>
      <dgm:spPr/>
    </dgm:pt>
    <dgm:pt modelId="{6060D035-3578-4AD4-BC7E-0E23F91C5261}" type="pres">
      <dgm:prSet presAssocID="{61F90DD1-464F-4455-B286-C680A03D7026}" presName="descendantBox" presStyleCnt="0"/>
      <dgm:spPr/>
    </dgm:pt>
    <dgm:pt modelId="{2029677D-5C3C-499B-9DE2-B8BE4D24A5A9}" type="pres">
      <dgm:prSet presAssocID="{CAE2D390-B5DA-43A4-9324-A7F3E336C0D8}" presName="childTextBox" presStyleLbl="fgAccFollowNode1" presStyleIdx="0" presStyleCnt="3">
        <dgm:presLayoutVars>
          <dgm:bulletEnabled val="1"/>
        </dgm:presLayoutVars>
      </dgm:prSet>
      <dgm:spPr/>
    </dgm:pt>
    <dgm:pt modelId="{62246A68-8E69-482C-94F7-61C77A3842E5}" type="pres">
      <dgm:prSet presAssocID="{43FA9FAB-729C-47FA-84A9-FB62CD848957}" presName="childTextBox" presStyleLbl="fgAccFollowNode1" presStyleIdx="1" presStyleCnt="3">
        <dgm:presLayoutVars>
          <dgm:bulletEnabled val="1"/>
        </dgm:presLayoutVars>
      </dgm:prSet>
      <dgm:spPr/>
    </dgm:pt>
    <dgm:pt modelId="{4B316E57-4A8B-48F3-A3FD-BF2A0E9D6E78}" type="pres">
      <dgm:prSet presAssocID="{8A493E83-A7B1-485C-974F-D03004BBE756}" presName="childTextBox" presStyleLbl="fgAccFollowNode1" presStyleIdx="2" presStyleCnt="3">
        <dgm:presLayoutVars>
          <dgm:bulletEnabled val="1"/>
        </dgm:presLayoutVars>
      </dgm:prSet>
      <dgm:spPr/>
    </dgm:pt>
    <dgm:pt modelId="{0B09A16B-77B1-462F-A595-BFC4243E5525}" type="pres">
      <dgm:prSet presAssocID="{07E8EAC2-5717-4F83-B619-8EC59943CBD7}" presName="sp" presStyleCnt="0"/>
      <dgm:spPr/>
    </dgm:pt>
    <dgm:pt modelId="{C73C008C-1B41-410D-895F-E9C9594B1D4F}" type="pres">
      <dgm:prSet presAssocID="{7C521566-81B5-4FAE-AEB2-AC39CF33DB9B}" presName="arrowAndChildren" presStyleCnt="0"/>
      <dgm:spPr/>
    </dgm:pt>
    <dgm:pt modelId="{0744B70C-055A-43D8-BB81-F08079785B85}" type="pres">
      <dgm:prSet presAssocID="{7C521566-81B5-4FAE-AEB2-AC39CF33DB9B}" presName="parentTextArrow" presStyleLbl="node1" presStyleIdx="1" presStyleCnt="2"/>
      <dgm:spPr/>
    </dgm:pt>
  </dgm:ptLst>
  <dgm:cxnLst>
    <dgm:cxn modelId="{029BCF60-A5DD-4418-9434-E83346D65F98}" srcId="{61F90DD1-464F-4455-B286-C680A03D7026}" destId="{8A493E83-A7B1-485C-974F-D03004BBE756}" srcOrd="2" destOrd="0" parTransId="{EB15348B-8FAD-429D-88A2-C5127D64592B}" sibTransId="{5D5E3972-45D8-4011-97CA-8E02F7E15078}"/>
    <dgm:cxn modelId="{F77BCD44-4C42-48D6-A10B-1A68DA225137}" type="presOf" srcId="{43FA9FAB-729C-47FA-84A9-FB62CD848957}" destId="{62246A68-8E69-482C-94F7-61C77A3842E5}" srcOrd="0" destOrd="0" presId="urn:microsoft.com/office/officeart/2005/8/layout/process4"/>
    <dgm:cxn modelId="{91B7316A-7924-491B-A8EA-6A5E10B98504}" type="presOf" srcId="{61F90DD1-464F-4455-B286-C680A03D7026}" destId="{63473C67-E83F-4FF6-8B55-8CCC5FAB8DD2}" srcOrd="0" destOrd="0" presId="urn:microsoft.com/office/officeart/2005/8/layout/process4"/>
    <dgm:cxn modelId="{D2CE587F-EA29-457C-8F0D-472FFF9434E5}" type="presOf" srcId="{8A493E83-A7B1-485C-974F-D03004BBE756}" destId="{4B316E57-4A8B-48F3-A3FD-BF2A0E9D6E78}" srcOrd="0" destOrd="0" presId="urn:microsoft.com/office/officeart/2005/8/layout/process4"/>
    <dgm:cxn modelId="{33A7578B-C064-49E0-9A41-728344201653}" type="presOf" srcId="{93C33E90-788A-4224-84B1-CCE04D6D7301}" destId="{7835159A-EA2C-4C06-838F-161E34DA8F35}" srcOrd="0" destOrd="0" presId="urn:microsoft.com/office/officeart/2005/8/layout/process4"/>
    <dgm:cxn modelId="{1E43E59B-F4C5-494C-AFA0-AFFC82109DC4}" type="presOf" srcId="{CAE2D390-B5DA-43A4-9324-A7F3E336C0D8}" destId="{2029677D-5C3C-499B-9DE2-B8BE4D24A5A9}" srcOrd="0" destOrd="0" presId="urn:microsoft.com/office/officeart/2005/8/layout/process4"/>
    <dgm:cxn modelId="{4719F5BA-D732-4CB7-96F4-91166A514BD7}" srcId="{93C33E90-788A-4224-84B1-CCE04D6D7301}" destId="{61F90DD1-464F-4455-B286-C680A03D7026}" srcOrd="1" destOrd="0" parTransId="{4F5DAF73-5ABC-488F-8B7A-929206AE0D52}" sibTransId="{DE33B1C9-1BAD-4821-A03C-2F0BC5AEC512}"/>
    <dgm:cxn modelId="{F6944FBF-1407-4612-87CB-3527EE6F2C8A}" type="presOf" srcId="{7C521566-81B5-4FAE-AEB2-AC39CF33DB9B}" destId="{0744B70C-055A-43D8-BB81-F08079785B85}" srcOrd="0" destOrd="0" presId="urn:microsoft.com/office/officeart/2005/8/layout/process4"/>
    <dgm:cxn modelId="{91A238D6-A9E8-405F-B60C-C773371BA5AA}" srcId="{61F90DD1-464F-4455-B286-C680A03D7026}" destId="{CAE2D390-B5DA-43A4-9324-A7F3E336C0D8}" srcOrd="0" destOrd="0" parTransId="{BFE329FE-267C-4A7E-9A08-B3BB9A9064FF}" sibTransId="{BB5F55FE-633C-4B5C-A713-D9B9A290A761}"/>
    <dgm:cxn modelId="{E976E0DD-BD01-4615-9A8D-6151722BC4DA}" srcId="{93C33E90-788A-4224-84B1-CCE04D6D7301}" destId="{7C521566-81B5-4FAE-AEB2-AC39CF33DB9B}" srcOrd="0" destOrd="0" parTransId="{828268CA-ECC8-4515-937B-6CABEAB1E510}" sibTransId="{07E8EAC2-5717-4F83-B619-8EC59943CBD7}"/>
    <dgm:cxn modelId="{F21FBADF-B29C-4A39-BF22-ABBC9A45A112}" type="presOf" srcId="{61F90DD1-464F-4455-B286-C680A03D7026}" destId="{6295FE59-E743-41B5-A7C7-04325FC6B513}" srcOrd="1" destOrd="0" presId="urn:microsoft.com/office/officeart/2005/8/layout/process4"/>
    <dgm:cxn modelId="{854929EE-DA11-4D0E-8D86-EF8D49A2F6C7}" srcId="{61F90DD1-464F-4455-B286-C680A03D7026}" destId="{43FA9FAB-729C-47FA-84A9-FB62CD848957}" srcOrd="1" destOrd="0" parTransId="{69B4A2EB-3733-4C77-BB9D-C11DE31B035D}" sibTransId="{A8329155-B2B2-4FC0-AC43-F35B7812944D}"/>
    <dgm:cxn modelId="{6AEBEA10-D736-400E-BD28-5DB7745DA846}" type="presParOf" srcId="{7835159A-EA2C-4C06-838F-161E34DA8F35}" destId="{FD19AAB4-5245-4EA6-AE60-3824AF83D1AC}" srcOrd="0" destOrd="0" presId="urn:microsoft.com/office/officeart/2005/8/layout/process4"/>
    <dgm:cxn modelId="{EFA4C348-B952-42F6-9619-B2EBC2146074}" type="presParOf" srcId="{FD19AAB4-5245-4EA6-AE60-3824AF83D1AC}" destId="{63473C67-E83F-4FF6-8B55-8CCC5FAB8DD2}" srcOrd="0" destOrd="0" presId="urn:microsoft.com/office/officeart/2005/8/layout/process4"/>
    <dgm:cxn modelId="{791BBB08-B3BF-49CC-A981-83952E71ED26}" type="presParOf" srcId="{FD19AAB4-5245-4EA6-AE60-3824AF83D1AC}" destId="{6295FE59-E743-41B5-A7C7-04325FC6B513}" srcOrd="1" destOrd="0" presId="urn:microsoft.com/office/officeart/2005/8/layout/process4"/>
    <dgm:cxn modelId="{50C355B8-49B9-4091-8F01-96265C7CF537}" type="presParOf" srcId="{FD19AAB4-5245-4EA6-AE60-3824AF83D1AC}" destId="{6060D035-3578-4AD4-BC7E-0E23F91C5261}" srcOrd="2" destOrd="0" presId="urn:microsoft.com/office/officeart/2005/8/layout/process4"/>
    <dgm:cxn modelId="{0B7EF91C-2E78-491A-9F09-DDE70B925B2F}" type="presParOf" srcId="{6060D035-3578-4AD4-BC7E-0E23F91C5261}" destId="{2029677D-5C3C-499B-9DE2-B8BE4D24A5A9}" srcOrd="0" destOrd="0" presId="urn:microsoft.com/office/officeart/2005/8/layout/process4"/>
    <dgm:cxn modelId="{D0D97B16-B756-4447-B9A2-D7BDEC8EB70A}" type="presParOf" srcId="{6060D035-3578-4AD4-BC7E-0E23F91C5261}" destId="{62246A68-8E69-482C-94F7-61C77A3842E5}" srcOrd="1" destOrd="0" presId="urn:microsoft.com/office/officeart/2005/8/layout/process4"/>
    <dgm:cxn modelId="{3A32DA1D-EA74-4C8C-9D3D-18C1EBBCFED0}" type="presParOf" srcId="{6060D035-3578-4AD4-BC7E-0E23F91C5261}" destId="{4B316E57-4A8B-48F3-A3FD-BF2A0E9D6E78}" srcOrd="2" destOrd="0" presId="urn:microsoft.com/office/officeart/2005/8/layout/process4"/>
    <dgm:cxn modelId="{FFB79650-4198-45FA-8AED-1994BFC85ED0}" type="presParOf" srcId="{7835159A-EA2C-4C06-838F-161E34DA8F35}" destId="{0B09A16B-77B1-462F-A595-BFC4243E5525}" srcOrd="1" destOrd="0" presId="urn:microsoft.com/office/officeart/2005/8/layout/process4"/>
    <dgm:cxn modelId="{21368820-C5A9-45E4-B0B7-5941222F0A62}" type="presParOf" srcId="{7835159A-EA2C-4C06-838F-161E34DA8F35}" destId="{C73C008C-1B41-410D-895F-E9C9594B1D4F}" srcOrd="2" destOrd="0" presId="urn:microsoft.com/office/officeart/2005/8/layout/process4"/>
    <dgm:cxn modelId="{420A0104-C9FD-41F0-BFA8-8E0CF7591A22}" type="presParOf" srcId="{C73C008C-1B41-410D-895F-E9C9594B1D4F}" destId="{0744B70C-055A-43D8-BB81-F08079785B8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FE66B9-13A3-4868-9184-5DE87B38EF9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1A895A8-3C84-47D5-AB89-A11BC90C3E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</a:t>
          </a:r>
        </a:p>
      </dgm:t>
    </dgm:pt>
    <dgm:pt modelId="{6392D4C7-FFE3-45A4-8987-1A67811B6671}" type="parTrans" cxnId="{8E6CAD90-2403-4CFB-8B75-A6CF5945B57F}">
      <dgm:prSet/>
      <dgm:spPr/>
      <dgm:t>
        <a:bodyPr/>
        <a:lstStyle/>
        <a:p>
          <a:endParaRPr lang="en-US"/>
        </a:p>
      </dgm:t>
    </dgm:pt>
    <dgm:pt modelId="{65C6CC10-590C-484C-9419-82FC61BDEC0B}" type="sibTrans" cxnId="{8E6CAD90-2403-4CFB-8B75-A6CF5945B57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F5AB52-6012-4677-95F5-46442DCE64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Power Query</a:t>
          </a:r>
        </a:p>
      </dgm:t>
    </dgm:pt>
    <dgm:pt modelId="{AF02E0D3-3C2D-42A4-96CA-B19A34B9E161}" type="parTrans" cxnId="{EED95D1B-A544-4176-B527-1C0BFFEE0021}">
      <dgm:prSet/>
      <dgm:spPr/>
      <dgm:t>
        <a:bodyPr/>
        <a:lstStyle/>
        <a:p>
          <a:endParaRPr lang="en-US"/>
        </a:p>
      </dgm:t>
    </dgm:pt>
    <dgm:pt modelId="{2E0B4E72-C6D6-4AC6-9AAF-6EE5C2249D13}" type="sibTrans" cxnId="{EED95D1B-A544-4176-B527-1C0BFFEE0021}">
      <dgm:prSet/>
      <dgm:spPr/>
      <dgm:t>
        <a:bodyPr/>
        <a:lstStyle/>
        <a:p>
          <a:endParaRPr lang="en-US"/>
        </a:p>
      </dgm:t>
    </dgm:pt>
    <dgm:pt modelId="{9D2D24C6-DE24-4FAF-80A7-288B6B6DC6FB}" type="pres">
      <dgm:prSet presAssocID="{5FFE66B9-13A3-4868-9184-5DE87B38EF99}" presName="root" presStyleCnt="0">
        <dgm:presLayoutVars>
          <dgm:dir/>
          <dgm:resizeHandles val="exact"/>
        </dgm:presLayoutVars>
      </dgm:prSet>
      <dgm:spPr/>
    </dgm:pt>
    <dgm:pt modelId="{01DDDBD8-621A-4E6E-B322-5089EECAD8D1}" type="pres">
      <dgm:prSet presAssocID="{C1A895A8-3C84-47D5-AB89-A11BC90C3EE2}" presName="compNode" presStyleCnt="0"/>
      <dgm:spPr/>
    </dgm:pt>
    <dgm:pt modelId="{60313E23-6C7F-44CE-A227-33104F9BAF10}" type="pres">
      <dgm:prSet presAssocID="{C1A895A8-3C84-47D5-AB89-A11BC90C3EE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1581B02-392E-4DDC-9B63-EA9AC6E780CF}" type="pres">
      <dgm:prSet presAssocID="{C1A895A8-3C84-47D5-AB89-A11BC90C3EE2}" presName="spaceRect" presStyleCnt="0"/>
      <dgm:spPr/>
    </dgm:pt>
    <dgm:pt modelId="{FF776AC3-69BA-4A37-844B-6552394C328E}" type="pres">
      <dgm:prSet presAssocID="{C1A895A8-3C84-47D5-AB89-A11BC90C3EE2}" presName="textRect" presStyleLbl="revTx" presStyleIdx="0" presStyleCnt="2">
        <dgm:presLayoutVars>
          <dgm:chMax val="1"/>
          <dgm:chPref val="1"/>
        </dgm:presLayoutVars>
      </dgm:prSet>
      <dgm:spPr/>
    </dgm:pt>
    <dgm:pt modelId="{AA77EC73-03D4-4D0B-9F92-1534A0EF3936}" type="pres">
      <dgm:prSet presAssocID="{65C6CC10-590C-484C-9419-82FC61BDEC0B}" presName="sibTrans" presStyleCnt="0"/>
      <dgm:spPr/>
    </dgm:pt>
    <dgm:pt modelId="{06CC1F1B-EE0F-4054-ABF2-7191ED00F011}" type="pres">
      <dgm:prSet presAssocID="{40F5AB52-6012-4677-95F5-46442DCE648C}" presName="compNode" presStyleCnt="0"/>
      <dgm:spPr/>
    </dgm:pt>
    <dgm:pt modelId="{01E205B4-C695-4CDB-8C6D-9AF542C14062}" type="pres">
      <dgm:prSet presAssocID="{40F5AB52-6012-4677-95F5-46442DCE64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EE84A59-F60C-4012-9EC7-AA58A4C81D10}" type="pres">
      <dgm:prSet presAssocID="{40F5AB52-6012-4677-95F5-46442DCE648C}" presName="spaceRect" presStyleCnt="0"/>
      <dgm:spPr/>
    </dgm:pt>
    <dgm:pt modelId="{71AA2B23-8977-4053-A275-169B7D90E3C3}" type="pres">
      <dgm:prSet presAssocID="{40F5AB52-6012-4677-95F5-46442DCE64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ED95D1B-A544-4176-B527-1C0BFFEE0021}" srcId="{5FFE66B9-13A3-4868-9184-5DE87B38EF99}" destId="{40F5AB52-6012-4677-95F5-46442DCE648C}" srcOrd="1" destOrd="0" parTransId="{AF02E0D3-3C2D-42A4-96CA-B19A34B9E161}" sibTransId="{2E0B4E72-C6D6-4AC6-9AAF-6EE5C2249D13}"/>
    <dgm:cxn modelId="{55D9E473-E6C6-4DC7-BDB5-A0EAF7E10F0A}" type="presOf" srcId="{C1A895A8-3C84-47D5-AB89-A11BC90C3EE2}" destId="{FF776AC3-69BA-4A37-844B-6552394C328E}" srcOrd="0" destOrd="0" presId="urn:microsoft.com/office/officeart/2018/2/layout/IconLabelList"/>
    <dgm:cxn modelId="{8E6CAD90-2403-4CFB-8B75-A6CF5945B57F}" srcId="{5FFE66B9-13A3-4868-9184-5DE87B38EF99}" destId="{C1A895A8-3C84-47D5-AB89-A11BC90C3EE2}" srcOrd="0" destOrd="0" parTransId="{6392D4C7-FFE3-45A4-8987-1A67811B6671}" sibTransId="{65C6CC10-590C-484C-9419-82FC61BDEC0B}"/>
    <dgm:cxn modelId="{E44905F1-306F-455D-AC73-3F64EEA22299}" type="presOf" srcId="{5FFE66B9-13A3-4868-9184-5DE87B38EF99}" destId="{9D2D24C6-DE24-4FAF-80A7-288B6B6DC6FB}" srcOrd="0" destOrd="0" presId="urn:microsoft.com/office/officeart/2018/2/layout/IconLabelList"/>
    <dgm:cxn modelId="{53B66BF9-87FB-4215-946F-AE35245993A9}" type="presOf" srcId="{40F5AB52-6012-4677-95F5-46442DCE648C}" destId="{71AA2B23-8977-4053-A275-169B7D90E3C3}" srcOrd="0" destOrd="0" presId="urn:microsoft.com/office/officeart/2018/2/layout/IconLabelList"/>
    <dgm:cxn modelId="{FD47D22A-9814-488C-8662-ADB5C51A3CE7}" type="presParOf" srcId="{9D2D24C6-DE24-4FAF-80A7-288B6B6DC6FB}" destId="{01DDDBD8-621A-4E6E-B322-5089EECAD8D1}" srcOrd="0" destOrd="0" presId="urn:microsoft.com/office/officeart/2018/2/layout/IconLabelList"/>
    <dgm:cxn modelId="{1627FAA5-3F4E-4280-AC8E-B58A25CB5874}" type="presParOf" srcId="{01DDDBD8-621A-4E6E-B322-5089EECAD8D1}" destId="{60313E23-6C7F-44CE-A227-33104F9BAF10}" srcOrd="0" destOrd="0" presId="urn:microsoft.com/office/officeart/2018/2/layout/IconLabelList"/>
    <dgm:cxn modelId="{EAE0F9F9-A739-42BD-8523-B62FFC79C4E2}" type="presParOf" srcId="{01DDDBD8-621A-4E6E-B322-5089EECAD8D1}" destId="{61581B02-392E-4DDC-9B63-EA9AC6E780CF}" srcOrd="1" destOrd="0" presId="urn:microsoft.com/office/officeart/2018/2/layout/IconLabelList"/>
    <dgm:cxn modelId="{007B25F8-FCD7-4485-8DDE-09F83CFFCFAB}" type="presParOf" srcId="{01DDDBD8-621A-4E6E-B322-5089EECAD8D1}" destId="{FF776AC3-69BA-4A37-844B-6552394C328E}" srcOrd="2" destOrd="0" presId="urn:microsoft.com/office/officeart/2018/2/layout/IconLabelList"/>
    <dgm:cxn modelId="{EEA583A9-8904-4687-ABEE-46D4536A95B8}" type="presParOf" srcId="{9D2D24C6-DE24-4FAF-80A7-288B6B6DC6FB}" destId="{AA77EC73-03D4-4D0B-9F92-1534A0EF3936}" srcOrd="1" destOrd="0" presId="urn:microsoft.com/office/officeart/2018/2/layout/IconLabelList"/>
    <dgm:cxn modelId="{F0E71C7F-0C97-407A-B61E-CBF236207644}" type="presParOf" srcId="{9D2D24C6-DE24-4FAF-80A7-288B6B6DC6FB}" destId="{06CC1F1B-EE0F-4054-ABF2-7191ED00F011}" srcOrd="2" destOrd="0" presId="urn:microsoft.com/office/officeart/2018/2/layout/IconLabelList"/>
    <dgm:cxn modelId="{06E90C67-4A9A-4A60-B379-D5236B54D7ED}" type="presParOf" srcId="{06CC1F1B-EE0F-4054-ABF2-7191ED00F011}" destId="{01E205B4-C695-4CDB-8C6D-9AF542C14062}" srcOrd="0" destOrd="0" presId="urn:microsoft.com/office/officeart/2018/2/layout/IconLabelList"/>
    <dgm:cxn modelId="{4B6660BC-7C0A-4642-ACAA-3518C308B6AA}" type="presParOf" srcId="{06CC1F1B-EE0F-4054-ABF2-7191ED00F011}" destId="{0EE84A59-F60C-4012-9EC7-AA58A4C81D10}" srcOrd="1" destOrd="0" presId="urn:microsoft.com/office/officeart/2018/2/layout/IconLabelList"/>
    <dgm:cxn modelId="{60932293-7BB3-439E-AF7F-B9DE36157799}" type="presParOf" srcId="{06CC1F1B-EE0F-4054-ABF2-7191ED00F011}" destId="{71AA2B23-8977-4053-A275-169B7D90E3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16D55B-C4C9-4315-9019-D7AD80EC24E5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09D12EB-36DC-4586-B008-57401C442FB1}">
      <dgm:prSet/>
      <dgm:spPr/>
      <dgm:t>
        <a:bodyPr/>
        <a:lstStyle/>
        <a:p>
          <a:pPr>
            <a:defRPr cap="all"/>
          </a:pPr>
          <a:r>
            <a:rPr lang="en-US"/>
            <a:t>Power Query</a:t>
          </a:r>
        </a:p>
      </dgm:t>
    </dgm:pt>
    <dgm:pt modelId="{B65CA9B9-2E9C-41DC-AD5B-067EB3DC2EB1}" type="parTrans" cxnId="{DA4CAB1B-E16F-4EB0-A09D-2E07F1F34CC4}">
      <dgm:prSet/>
      <dgm:spPr/>
      <dgm:t>
        <a:bodyPr/>
        <a:lstStyle/>
        <a:p>
          <a:endParaRPr lang="en-US"/>
        </a:p>
      </dgm:t>
    </dgm:pt>
    <dgm:pt modelId="{DA874DE4-F5DC-4B84-AC97-85B9FDD5FB40}" type="sibTrans" cxnId="{DA4CAB1B-E16F-4EB0-A09D-2E07F1F34CC4}">
      <dgm:prSet/>
      <dgm:spPr/>
      <dgm:t>
        <a:bodyPr/>
        <a:lstStyle/>
        <a:p>
          <a:endParaRPr lang="en-US"/>
        </a:p>
      </dgm:t>
    </dgm:pt>
    <dgm:pt modelId="{F62D0DFB-753D-4791-8810-5887CAF2B679}">
      <dgm:prSet/>
      <dgm:spPr/>
      <dgm:t>
        <a:bodyPr/>
        <a:lstStyle/>
        <a:p>
          <a:pPr>
            <a:defRPr cap="all"/>
          </a:pPr>
          <a:r>
            <a:rPr lang="en-US"/>
            <a:t>DAX</a:t>
          </a:r>
        </a:p>
      </dgm:t>
    </dgm:pt>
    <dgm:pt modelId="{FA56E978-D3DE-4128-92A8-D7744AED78AC}" type="parTrans" cxnId="{CA71CC12-7FFB-4698-8735-EA60F9F79726}">
      <dgm:prSet/>
      <dgm:spPr/>
      <dgm:t>
        <a:bodyPr/>
        <a:lstStyle/>
        <a:p>
          <a:endParaRPr lang="en-US"/>
        </a:p>
      </dgm:t>
    </dgm:pt>
    <dgm:pt modelId="{A74E1DBA-06F6-4292-961B-55C21280FCC4}" type="sibTrans" cxnId="{CA71CC12-7FFB-4698-8735-EA60F9F79726}">
      <dgm:prSet/>
      <dgm:spPr/>
      <dgm:t>
        <a:bodyPr/>
        <a:lstStyle/>
        <a:p>
          <a:endParaRPr lang="en-US"/>
        </a:p>
      </dgm:t>
    </dgm:pt>
    <dgm:pt modelId="{016D2974-A399-4E13-AD29-7D89569D4D60}">
      <dgm:prSet/>
      <dgm:spPr/>
      <dgm:t>
        <a:bodyPr/>
        <a:lstStyle/>
        <a:p>
          <a:pPr>
            <a:defRPr cap="all"/>
          </a:pPr>
          <a:r>
            <a:rPr lang="en-US"/>
            <a:t>Power BI Visuals</a:t>
          </a:r>
        </a:p>
      </dgm:t>
    </dgm:pt>
    <dgm:pt modelId="{88847892-5566-4485-9EBE-D09FB20541BC}" type="parTrans" cxnId="{585FC6DA-781C-40D9-9EB2-74D6F94B9F07}">
      <dgm:prSet/>
      <dgm:spPr/>
      <dgm:t>
        <a:bodyPr/>
        <a:lstStyle/>
        <a:p>
          <a:endParaRPr lang="en-US"/>
        </a:p>
      </dgm:t>
    </dgm:pt>
    <dgm:pt modelId="{492BB66E-C78B-4FA1-849D-BDCC0F6401F3}" type="sibTrans" cxnId="{585FC6DA-781C-40D9-9EB2-74D6F94B9F07}">
      <dgm:prSet/>
      <dgm:spPr/>
      <dgm:t>
        <a:bodyPr/>
        <a:lstStyle/>
        <a:p>
          <a:endParaRPr lang="en-US"/>
        </a:p>
      </dgm:t>
    </dgm:pt>
    <dgm:pt modelId="{FFD5F106-8372-48B4-AED5-D4D234474BAA}" type="pres">
      <dgm:prSet presAssocID="{EF16D55B-C4C9-4315-9019-D7AD80EC24E5}" presName="Name0" presStyleCnt="0">
        <dgm:presLayoutVars>
          <dgm:dir/>
          <dgm:animLvl val="lvl"/>
          <dgm:resizeHandles val="exact"/>
        </dgm:presLayoutVars>
      </dgm:prSet>
      <dgm:spPr/>
    </dgm:pt>
    <dgm:pt modelId="{F98223CA-6223-47BE-818C-6EBD02B17091}" type="pres">
      <dgm:prSet presAssocID="{409D12EB-36DC-4586-B008-57401C442FB1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C46F322-35F0-459C-BFEF-1A1BEE1F5411}" type="pres">
      <dgm:prSet presAssocID="{DA874DE4-F5DC-4B84-AC97-85B9FDD5FB40}" presName="parTxOnlySpace" presStyleCnt="0"/>
      <dgm:spPr/>
    </dgm:pt>
    <dgm:pt modelId="{0F277432-9C0B-46DB-85D4-E4701225273B}" type="pres">
      <dgm:prSet presAssocID="{F62D0DFB-753D-4791-8810-5887CAF2B67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988655F-CDF4-48D8-B1AB-9F382AE3C097}" type="pres">
      <dgm:prSet presAssocID="{A74E1DBA-06F6-4292-961B-55C21280FCC4}" presName="parTxOnlySpace" presStyleCnt="0"/>
      <dgm:spPr/>
    </dgm:pt>
    <dgm:pt modelId="{F62FFAC1-7B8D-4B6D-AEB6-B44C69790C13}" type="pres">
      <dgm:prSet presAssocID="{016D2974-A399-4E13-AD29-7D89569D4D6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A71CC12-7FFB-4698-8735-EA60F9F79726}" srcId="{EF16D55B-C4C9-4315-9019-D7AD80EC24E5}" destId="{F62D0DFB-753D-4791-8810-5887CAF2B679}" srcOrd="1" destOrd="0" parTransId="{FA56E978-D3DE-4128-92A8-D7744AED78AC}" sibTransId="{A74E1DBA-06F6-4292-961B-55C21280FCC4}"/>
    <dgm:cxn modelId="{DA4CAB1B-E16F-4EB0-A09D-2E07F1F34CC4}" srcId="{EF16D55B-C4C9-4315-9019-D7AD80EC24E5}" destId="{409D12EB-36DC-4586-B008-57401C442FB1}" srcOrd="0" destOrd="0" parTransId="{B65CA9B9-2E9C-41DC-AD5B-067EB3DC2EB1}" sibTransId="{DA874DE4-F5DC-4B84-AC97-85B9FDD5FB40}"/>
    <dgm:cxn modelId="{D1960E5E-5B74-49B2-B6CA-7ED21F405F10}" type="presOf" srcId="{EF16D55B-C4C9-4315-9019-D7AD80EC24E5}" destId="{FFD5F106-8372-48B4-AED5-D4D234474BAA}" srcOrd="0" destOrd="0" presId="urn:microsoft.com/office/officeart/2005/8/layout/chevron1"/>
    <dgm:cxn modelId="{6E7A1654-2461-4F58-A081-893780CF5357}" type="presOf" srcId="{F62D0DFB-753D-4791-8810-5887CAF2B679}" destId="{0F277432-9C0B-46DB-85D4-E4701225273B}" srcOrd="0" destOrd="0" presId="urn:microsoft.com/office/officeart/2005/8/layout/chevron1"/>
    <dgm:cxn modelId="{2C0E7A7A-A95E-4F98-8735-B16B5965F517}" type="presOf" srcId="{016D2974-A399-4E13-AD29-7D89569D4D60}" destId="{F62FFAC1-7B8D-4B6D-AEB6-B44C69790C13}" srcOrd="0" destOrd="0" presId="urn:microsoft.com/office/officeart/2005/8/layout/chevron1"/>
    <dgm:cxn modelId="{AFFA4D9F-ECAB-4AC1-9975-3D1EE4A09B8F}" type="presOf" srcId="{409D12EB-36DC-4586-B008-57401C442FB1}" destId="{F98223CA-6223-47BE-818C-6EBD02B17091}" srcOrd="0" destOrd="0" presId="urn:microsoft.com/office/officeart/2005/8/layout/chevron1"/>
    <dgm:cxn modelId="{585FC6DA-781C-40D9-9EB2-74D6F94B9F07}" srcId="{EF16D55B-C4C9-4315-9019-D7AD80EC24E5}" destId="{016D2974-A399-4E13-AD29-7D89569D4D60}" srcOrd="2" destOrd="0" parTransId="{88847892-5566-4485-9EBE-D09FB20541BC}" sibTransId="{492BB66E-C78B-4FA1-849D-BDCC0F6401F3}"/>
    <dgm:cxn modelId="{4024719E-F9BF-4CD4-83DA-A4E6FCDF1F60}" type="presParOf" srcId="{FFD5F106-8372-48B4-AED5-D4D234474BAA}" destId="{F98223CA-6223-47BE-818C-6EBD02B17091}" srcOrd="0" destOrd="0" presId="urn:microsoft.com/office/officeart/2005/8/layout/chevron1"/>
    <dgm:cxn modelId="{7C928936-4E1B-4009-A53D-B9054C8D9D77}" type="presParOf" srcId="{FFD5F106-8372-48B4-AED5-D4D234474BAA}" destId="{FC46F322-35F0-459C-BFEF-1A1BEE1F5411}" srcOrd="1" destOrd="0" presId="urn:microsoft.com/office/officeart/2005/8/layout/chevron1"/>
    <dgm:cxn modelId="{D93E2BA3-6BD7-4D0A-A462-7E5F53E4F9BC}" type="presParOf" srcId="{FFD5F106-8372-48B4-AED5-D4D234474BAA}" destId="{0F277432-9C0B-46DB-85D4-E4701225273B}" srcOrd="2" destOrd="0" presId="urn:microsoft.com/office/officeart/2005/8/layout/chevron1"/>
    <dgm:cxn modelId="{7BCF61AD-D294-4614-ABF2-70BADE797999}" type="presParOf" srcId="{FFD5F106-8372-48B4-AED5-D4D234474BAA}" destId="{B988655F-CDF4-48D8-B1AB-9F382AE3C097}" srcOrd="3" destOrd="0" presId="urn:microsoft.com/office/officeart/2005/8/layout/chevron1"/>
    <dgm:cxn modelId="{5CE8E4D8-D787-4BC9-A636-2007E975DBA3}" type="presParOf" srcId="{FFD5F106-8372-48B4-AED5-D4D234474BAA}" destId="{F62FFAC1-7B8D-4B6D-AEB6-B44C69790C1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173644-51A4-4FA9-857D-74F8A69BBF51}" type="doc">
      <dgm:prSet loTypeId="urn:microsoft.com/office/officeart/2005/8/layout/chevron1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D980AB6-4A00-4C04-8842-8F83A1425221}">
      <dgm:prSet/>
      <dgm:spPr/>
      <dgm:t>
        <a:bodyPr/>
        <a:lstStyle/>
        <a:p>
          <a:pPr>
            <a:defRPr cap="all"/>
          </a:pPr>
          <a:r>
            <a:rPr lang="en-US"/>
            <a:t>Automated Machine Learning</a:t>
          </a:r>
        </a:p>
      </dgm:t>
    </dgm:pt>
    <dgm:pt modelId="{2EDBFC49-B5C7-4B93-9F8F-73EAE6982950}" type="parTrans" cxnId="{BC640772-25DB-472D-BF61-77991D9DCBBC}">
      <dgm:prSet/>
      <dgm:spPr/>
      <dgm:t>
        <a:bodyPr/>
        <a:lstStyle/>
        <a:p>
          <a:endParaRPr lang="en-US"/>
        </a:p>
      </dgm:t>
    </dgm:pt>
    <dgm:pt modelId="{C7303D9A-3C4D-46F6-8662-A5A096A6AA05}" type="sibTrans" cxnId="{BC640772-25DB-472D-BF61-77991D9DCBBC}">
      <dgm:prSet/>
      <dgm:spPr/>
      <dgm:t>
        <a:bodyPr/>
        <a:lstStyle/>
        <a:p>
          <a:endParaRPr lang="en-US"/>
        </a:p>
      </dgm:t>
    </dgm:pt>
    <dgm:pt modelId="{43399000-F621-443A-9987-4B9047F08BD9}">
      <dgm:prSet/>
      <dgm:spPr/>
      <dgm:t>
        <a:bodyPr/>
        <a:lstStyle/>
        <a:p>
          <a:pPr>
            <a:defRPr cap="all"/>
          </a:pPr>
          <a:r>
            <a:rPr lang="en-US"/>
            <a:t>Train/Test Machine Learning Model</a:t>
          </a:r>
        </a:p>
      </dgm:t>
    </dgm:pt>
    <dgm:pt modelId="{ACB38F6C-798F-420F-9431-5311C9B35FDE}" type="parTrans" cxnId="{9809DBFA-872A-47C8-959E-7EAD1CD42212}">
      <dgm:prSet/>
      <dgm:spPr/>
      <dgm:t>
        <a:bodyPr/>
        <a:lstStyle/>
        <a:p>
          <a:endParaRPr lang="en-US"/>
        </a:p>
      </dgm:t>
    </dgm:pt>
    <dgm:pt modelId="{582C4A16-E088-4204-A796-BC54FB08FA92}" type="sibTrans" cxnId="{9809DBFA-872A-47C8-959E-7EAD1CD42212}">
      <dgm:prSet/>
      <dgm:spPr/>
      <dgm:t>
        <a:bodyPr/>
        <a:lstStyle/>
        <a:p>
          <a:endParaRPr lang="en-US"/>
        </a:p>
      </dgm:t>
    </dgm:pt>
    <dgm:pt modelId="{7C46D1AB-1418-430A-B966-6371226986F8}" type="pres">
      <dgm:prSet presAssocID="{B8173644-51A4-4FA9-857D-74F8A69BBF51}" presName="Name0" presStyleCnt="0">
        <dgm:presLayoutVars>
          <dgm:dir/>
          <dgm:animLvl val="lvl"/>
          <dgm:resizeHandles val="exact"/>
        </dgm:presLayoutVars>
      </dgm:prSet>
      <dgm:spPr/>
    </dgm:pt>
    <dgm:pt modelId="{DCD87A59-EF2C-4D7D-B94B-D288577E5AC0}" type="pres">
      <dgm:prSet presAssocID="{6D980AB6-4A00-4C04-8842-8F83A1425221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7CE7240D-3535-4CAC-A2A0-863E25AEDEAD}" type="pres">
      <dgm:prSet presAssocID="{C7303D9A-3C4D-46F6-8662-A5A096A6AA05}" presName="parTxOnlySpace" presStyleCnt="0"/>
      <dgm:spPr/>
    </dgm:pt>
    <dgm:pt modelId="{7FA40E11-3F4D-4A4D-9099-917829244290}" type="pres">
      <dgm:prSet presAssocID="{43399000-F621-443A-9987-4B9047F08BD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93157200-AE10-48EA-9523-EA4FC29F4DC5}" type="presOf" srcId="{6D980AB6-4A00-4C04-8842-8F83A1425221}" destId="{DCD87A59-EF2C-4D7D-B94B-D288577E5AC0}" srcOrd="0" destOrd="0" presId="urn:microsoft.com/office/officeart/2005/8/layout/chevron1"/>
    <dgm:cxn modelId="{AB851A4A-E314-4631-80C8-4D625237ACD8}" type="presOf" srcId="{43399000-F621-443A-9987-4B9047F08BD9}" destId="{7FA40E11-3F4D-4A4D-9099-917829244290}" srcOrd="0" destOrd="0" presId="urn:microsoft.com/office/officeart/2005/8/layout/chevron1"/>
    <dgm:cxn modelId="{BC640772-25DB-472D-BF61-77991D9DCBBC}" srcId="{B8173644-51A4-4FA9-857D-74F8A69BBF51}" destId="{6D980AB6-4A00-4C04-8842-8F83A1425221}" srcOrd="0" destOrd="0" parTransId="{2EDBFC49-B5C7-4B93-9F8F-73EAE6982950}" sibTransId="{C7303D9A-3C4D-46F6-8662-A5A096A6AA05}"/>
    <dgm:cxn modelId="{60B49A8B-D73D-4CA6-8959-B5881937AAC7}" type="presOf" srcId="{B8173644-51A4-4FA9-857D-74F8A69BBF51}" destId="{7C46D1AB-1418-430A-B966-6371226986F8}" srcOrd="0" destOrd="0" presId="urn:microsoft.com/office/officeart/2005/8/layout/chevron1"/>
    <dgm:cxn modelId="{9809DBFA-872A-47C8-959E-7EAD1CD42212}" srcId="{B8173644-51A4-4FA9-857D-74F8A69BBF51}" destId="{43399000-F621-443A-9987-4B9047F08BD9}" srcOrd="1" destOrd="0" parTransId="{ACB38F6C-798F-420F-9431-5311C9B35FDE}" sibTransId="{582C4A16-E088-4204-A796-BC54FB08FA92}"/>
    <dgm:cxn modelId="{A0A8DBAD-CED2-433D-8FBD-D3E661973547}" type="presParOf" srcId="{7C46D1AB-1418-430A-B966-6371226986F8}" destId="{DCD87A59-EF2C-4D7D-B94B-D288577E5AC0}" srcOrd="0" destOrd="0" presId="urn:microsoft.com/office/officeart/2005/8/layout/chevron1"/>
    <dgm:cxn modelId="{EB18494D-2DE8-48F9-96AE-CD98AF645DEA}" type="presParOf" srcId="{7C46D1AB-1418-430A-B966-6371226986F8}" destId="{7CE7240D-3535-4CAC-A2A0-863E25AEDEAD}" srcOrd="1" destOrd="0" presId="urn:microsoft.com/office/officeart/2005/8/layout/chevron1"/>
    <dgm:cxn modelId="{9AD902CE-8360-4C2B-9691-7F475455A125}" type="presParOf" srcId="{7C46D1AB-1418-430A-B966-6371226986F8}" destId="{7FA40E11-3F4D-4A4D-9099-917829244290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525C6F-5B4B-441C-8DEF-AB228A33B05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A8FD824-F99F-40D6-8980-0FDF35C21B44}">
      <dgm:prSet/>
      <dgm:spPr/>
      <dgm:t>
        <a:bodyPr/>
        <a:lstStyle/>
        <a:p>
          <a:r>
            <a:rPr lang="en-US"/>
            <a:t>Train Results</a:t>
          </a:r>
        </a:p>
      </dgm:t>
    </dgm:pt>
    <dgm:pt modelId="{6A0A014B-EBB5-4269-8DB7-1A89DF969251}" type="parTrans" cxnId="{39E2EC80-5233-443D-801D-E24E30878C75}">
      <dgm:prSet/>
      <dgm:spPr/>
      <dgm:t>
        <a:bodyPr/>
        <a:lstStyle/>
        <a:p>
          <a:endParaRPr lang="en-US"/>
        </a:p>
      </dgm:t>
    </dgm:pt>
    <dgm:pt modelId="{1602F928-6B98-4736-8C57-B2F7D29C7E0A}" type="sibTrans" cxnId="{39E2EC80-5233-443D-801D-E24E30878C75}">
      <dgm:prSet/>
      <dgm:spPr/>
      <dgm:t>
        <a:bodyPr/>
        <a:lstStyle/>
        <a:p>
          <a:endParaRPr lang="en-US"/>
        </a:p>
      </dgm:t>
    </dgm:pt>
    <dgm:pt modelId="{58041A20-5EBC-4D0A-8387-A166C2C1E20C}">
      <dgm:prSet/>
      <dgm:spPr/>
      <dgm:t>
        <a:bodyPr/>
        <a:lstStyle/>
        <a:p>
          <a:r>
            <a:rPr lang="en-US"/>
            <a:t>Test Results</a:t>
          </a:r>
        </a:p>
      </dgm:t>
    </dgm:pt>
    <dgm:pt modelId="{A7DE68D1-51E4-4903-A4BC-566BDB61CA20}" type="parTrans" cxnId="{48B37CEB-0A60-4A13-994D-40DED8676E3C}">
      <dgm:prSet/>
      <dgm:spPr/>
      <dgm:t>
        <a:bodyPr/>
        <a:lstStyle/>
        <a:p>
          <a:endParaRPr lang="en-US"/>
        </a:p>
      </dgm:t>
    </dgm:pt>
    <dgm:pt modelId="{5644064B-AE13-4E1D-BF05-8C4B3305AA8D}" type="sibTrans" cxnId="{48B37CEB-0A60-4A13-994D-40DED8676E3C}">
      <dgm:prSet/>
      <dgm:spPr/>
      <dgm:t>
        <a:bodyPr/>
        <a:lstStyle/>
        <a:p>
          <a:endParaRPr lang="en-US"/>
        </a:p>
      </dgm:t>
    </dgm:pt>
    <dgm:pt modelId="{C3B08B59-096A-4164-A516-F525B155C97C}" type="pres">
      <dgm:prSet presAssocID="{AC525C6F-5B4B-441C-8DEF-AB228A33B05E}" presName="root" presStyleCnt="0">
        <dgm:presLayoutVars>
          <dgm:dir/>
          <dgm:resizeHandles val="exact"/>
        </dgm:presLayoutVars>
      </dgm:prSet>
      <dgm:spPr/>
    </dgm:pt>
    <dgm:pt modelId="{6EDE26A4-A2A8-4139-863D-40E35A399231}" type="pres">
      <dgm:prSet presAssocID="{6A8FD824-F99F-40D6-8980-0FDF35C21B44}" presName="compNode" presStyleCnt="0"/>
      <dgm:spPr/>
    </dgm:pt>
    <dgm:pt modelId="{96D20633-3EE9-4670-9DD7-B46BE919854F}" type="pres">
      <dgm:prSet presAssocID="{6A8FD824-F99F-40D6-8980-0FDF35C21B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9170B4F-5169-496D-A7CF-CC109D0962EE}" type="pres">
      <dgm:prSet presAssocID="{6A8FD824-F99F-40D6-8980-0FDF35C21B44}" presName="spaceRect" presStyleCnt="0"/>
      <dgm:spPr/>
    </dgm:pt>
    <dgm:pt modelId="{1D5B4EE7-5EF1-4AD7-98BB-3FECEB424417}" type="pres">
      <dgm:prSet presAssocID="{6A8FD824-F99F-40D6-8980-0FDF35C21B44}" presName="textRect" presStyleLbl="revTx" presStyleIdx="0" presStyleCnt="2">
        <dgm:presLayoutVars>
          <dgm:chMax val="1"/>
          <dgm:chPref val="1"/>
        </dgm:presLayoutVars>
      </dgm:prSet>
      <dgm:spPr/>
    </dgm:pt>
    <dgm:pt modelId="{23DEF770-16D0-47E5-8F2F-E2B6B475631D}" type="pres">
      <dgm:prSet presAssocID="{1602F928-6B98-4736-8C57-B2F7D29C7E0A}" presName="sibTrans" presStyleCnt="0"/>
      <dgm:spPr/>
    </dgm:pt>
    <dgm:pt modelId="{05E2E686-594D-4D1B-AF6B-A0BAD85087CB}" type="pres">
      <dgm:prSet presAssocID="{58041A20-5EBC-4D0A-8387-A166C2C1E20C}" presName="compNode" presStyleCnt="0"/>
      <dgm:spPr/>
    </dgm:pt>
    <dgm:pt modelId="{988B55C2-370F-487D-ADB5-ACB6382D228B}" type="pres">
      <dgm:prSet presAssocID="{58041A20-5EBC-4D0A-8387-A166C2C1E20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F188AD-ED7C-4612-BC1E-D84FC5BE96A9}" type="pres">
      <dgm:prSet presAssocID="{58041A20-5EBC-4D0A-8387-A166C2C1E20C}" presName="spaceRect" presStyleCnt="0"/>
      <dgm:spPr/>
    </dgm:pt>
    <dgm:pt modelId="{61EDDD2C-F0FF-47B2-86F1-BA418025C187}" type="pres">
      <dgm:prSet presAssocID="{58041A20-5EBC-4D0A-8387-A166C2C1E20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B896D3C-684E-4007-A2E6-BA7AC7F2DBF3}" type="presOf" srcId="{58041A20-5EBC-4D0A-8387-A166C2C1E20C}" destId="{61EDDD2C-F0FF-47B2-86F1-BA418025C187}" srcOrd="0" destOrd="0" presId="urn:microsoft.com/office/officeart/2018/2/layout/IconLabelList"/>
    <dgm:cxn modelId="{39E2EC80-5233-443D-801D-E24E30878C75}" srcId="{AC525C6F-5B4B-441C-8DEF-AB228A33B05E}" destId="{6A8FD824-F99F-40D6-8980-0FDF35C21B44}" srcOrd="0" destOrd="0" parTransId="{6A0A014B-EBB5-4269-8DB7-1A89DF969251}" sibTransId="{1602F928-6B98-4736-8C57-B2F7D29C7E0A}"/>
    <dgm:cxn modelId="{1D4299AF-3ACF-4C7F-A388-A6B865F1937E}" type="presOf" srcId="{AC525C6F-5B4B-441C-8DEF-AB228A33B05E}" destId="{C3B08B59-096A-4164-A516-F525B155C97C}" srcOrd="0" destOrd="0" presId="urn:microsoft.com/office/officeart/2018/2/layout/IconLabelList"/>
    <dgm:cxn modelId="{1D7B3EE5-CFC0-4F60-8E3C-A1DF590B68DE}" type="presOf" srcId="{6A8FD824-F99F-40D6-8980-0FDF35C21B44}" destId="{1D5B4EE7-5EF1-4AD7-98BB-3FECEB424417}" srcOrd="0" destOrd="0" presId="urn:microsoft.com/office/officeart/2018/2/layout/IconLabelList"/>
    <dgm:cxn modelId="{48B37CEB-0A60-4A13-994D-40DED8676E3C}" srcId="{AC525C6F-5B4B-441C-8DEF-AB228A33B05E}" destId="{58041A20-5EBC-4D0A-8387-A166C2C1E20C}" srcOrd="1" destOrd="0" parTransId="{A7DE68D1-51E4-4903-A4BC-566BDB61CA20}" sibTransId="{5644064B-AE13-4E1D-BF05-8C4B3305AA8D}"/>
    <dgm:cxn modelId="{E5A93B54-B7B2-4BE6-BA17-435E5A7A94BB}" type="presParOf" srcId="{C3B08B59-096A-4164-A516-F525B155C97C}" destId="{6EDE26A4-A2A8-4139-863D-40E35A399231}" srcOrd="0" destOrd="0" presId="urn:microsoft.com/office/officeart/2018/2/layout/IconLabelList"/>
    <dgm:cxn modelId="{CD0F1853-E868-422E-A485-91DD062D7F2B}" type="presParOf" srcId="{6EDE26A4-A2A8-4139-863D-40E35A399231}" destId="{96D20633-3EE9-4670-9DD7-B46BE919854F}" srcOrd="0" destOrd="0" presId="urn:microsoft.com/office/officeart/2018/2/layout/IconLabelList"/>
    <dgm:cxn modelId="{87E16C76-0EF5-4BC7-BE57-C11F203BE66D}" type="presParOf" srcId="{6EDE26A4-A2A8-4139-863D-40E35A399231}" destId="{F9170B4F-5169-496D-A7CF-CC109D0962EE}" srcOrd="1" destOrd="0" presId="urn:microsoft.com/office/officeart/2018/2/layout/IconLabelList"/>
    <dgm:cxn modelId="{6C285124-9BBB-4901-B29F-C76F84638A9A}" type="presParOf" srcId="{6EDE26A4-A2A8-4139-863D-40E35A399231}" destId="{1D5B4EE7-5EF1-4AD7-98BB-3FECEB424417}" srcOrd="2" destOrd="0" presId="urn:microsoft.com/office/officeart/2018/2/layout/IconLabelList"/>
    <dgm:cxn modelId="{B1C3D033-675A-4FB1-AFCF-529A97F6B63A}" type="presParOf" srcId="{C3B08B59-096A-4164-A516-F525B155C97C}" destId="{23DEF770-16D0-47E5-8F2F-E2B6B475631D}" srcOrd="1" destOrd="0" presId="urn:microsoft.com/office/officeart/2018/2/layout/IconLabelList"/>
    <dgm:cxn modelId="{E30E4950-43D6-4CAC-9513-BD533D9BF7D4}" type="presParOf" srcId="{C3B08B59-096A-4164-A516-F525B155C97C}" destId="{05E2E686-594D-4D1B-AF6B-A0BAD85087CB}" srcOrd="2" destOrd="0" presId="urn:microsoft.com/office/officeart/2018/2/layout/IconLabelList"/>
    <dgm:cxn modelId="{2501C7F7-49D1-4BCE-BA86-FFAD7AF07170}" type="presParOf" srcId="{05E2E686-594D-4D1B-AF6B-A0BAD85087CB}" destId="{988B55C2-370F-487D-ADB5-ACB6382D228B}" srcOrd="0" destOrd="0" presId="urn:microsoft.com/office/officeart/2018/2/layout/IconLabelList"/>
    <dgm:cxn modelId="{081559C9-39A2-47E1-8725-1F0C57D5A171}" type="presParOf" srcId="{05E2E686-594D-4D1B-AF6B-A0BAD85087CB}" destId="{95F188AD-ED7C-4612-BC1E-D84FC5BE96A9}" srcOrd="1" destOrd="0" presId="urn:microsoft.com/office/officeart/2018/2/layout/IconLabelList"/>
    <dgm:cxn modelId="{7F046434-AC61-4A70-BDF6-F30A145B555B}" type="presParOf" srcId="{05E2E686-594D-4D1B-AF6B-A0BAD85087CB}" destId="{61EDDD2C-F0FF-47B2-86F1-BA418025C1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BAB7E7-D206-4B3C-BDC0-8437D6D0CDF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BD0A4E-6200-4A1D-A0B9-2DF21BFE8F28}">
      <dgm:prSet/>
      <dgm:spPr/>
      <dgm:t>
        <a:bodyPr/>
        <a:lstStyle/>
        <a:p>
          <a:pPr>
            <a:defRPr b="1"/>
          </a:pPr>
          <a:r>
            <a:rPr lang="en-US"/>
            <a:t>Pain Points</a:t>
          </a:r>
        </a:p>
      </dgm:t>
    </dgm:pt>
    <dgm:pt modelId="{1E266D98-6970-41E4-93B8-80D05DFF0217}" type="parTrans" cxnId="{94B99748-62D8-4672-8F98-10B162B8A96D}">
      <dgm:prSet/>
      <dgm:spPr/>
      <dgm:t>
        <a:bodyPr/>
        <a:lstStyle/>
        <a:p>
          <a:endParaRPr lang="en-US"/>
        </a:p>
      </dgm:t>
    </dgm:pt>
    <dgm:pt modelId="{8BF109E5-E212-44EA-9A66-66106940D656}" type="sibTrans" cxnId="{94B99748-62D8-4672-8F98-10B162B8A96D}">
      <dgm:prSet/>
      <dgm:spPr/>
      <dgm:t>
        <a:bodyPr/>
        <a:lstStyle/>
        <a:p>
          <a:endParaRPr lang="en-US"/>
        </a:p>
      </dgm:t>
    </dgm:pt>
    <dgm:pt modelId="{6F896980-7963-46EC-9170-FB01B57E827C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B14FD712-2838-4339-AFBD-7387F115253E}" type="parTrans" cxnId="{42898D47-154B-4035-A3EB-443E75C5A62A}">
      <dgm:prSet/>
      <dgm:spPr/>
      <dgm:t>
        <a:bodyPr/>
        <a:lstStyle/>
        <a:p>
          <a:endParaRPr lang="en-US"/>
        </a:p>
      </dgm:t>
    </dgm:pt>
    <dgm:pt modelId="{98DEFA57-0F92-4A8F-9941-175219920E01}" type="sibTrans" cxnId="{42898D47-154B-4035-A3EB-443E75C5A62A}">
      <dgm:prSet/>
      <dgm:spPr/>
      <dgm:t>
        <a:bodyPr/>
        <a:lstStyle/>
        <a:p>
          <a:endParaRPr lang="en-US"/>
        </a:p>
      </dgm:t>
    </dgm:pt>
    <dgm:pt modelId="{E42769CC-93C8-4847-925B-239CFB15203B}">
      <dgm:prSet/>
      <dgm:spPr/>
      <dgm:t>
        <a:bodyPr/>
        <a:lstStyle/>
        <a:p>
          <a:r>
            <a:rPr lang="en-US"/>
            <a:t>Factor Analysis</a:t>
          </a:r>
        </a:p>
      </dgm:t>
    </dgm:pt>
    <dgm:pt modelId="{5F84A3AC-3A7E-4FDF-8C09-50263596AE8D}" type="parTrans" cxnId="{1CF0A712-E969-44AF-BF23-0D01A83B4AB8}">
      <dgm:prSet/>
      <dgm:spPr/>
      <dgm:t>
        <a:bodyPr/>
        <a:lstStyle/>
        <a:p>
          <a:endParaRPr lang="en-US"/>
        </a:p>
      </dgm:t>
    </dgm:pt>
    <dgm:pt modelId="{284A0B96-327A-4208-9B48-F80B9D70F87C}" type="sibTrans" cxnId="{1CF0A712-E969-44AF-BF23-0D01A83B4AB8}">
      <dgm:prSet/>
      <dgm:spPr/>
      <dgm:t>
        <a:bodyPr/>
        <a:lstStyle/>
        <a:p>
          <a:endParaRPr lang="en-US"/>
        </a:p>
      </dgm:t>
    </dgm:pt>
    <dgm:pt modelId="{29C1F120-0D6B-4429-8D17-FF8E015DA8F9}">
      <dgm:prSet/>
      <dgm:spPr/>
      <dgm:t>
        <a:bodyPr/>
        <a:lstStyle/>
        <a:p>
          <a:r>
            <a:rPr lang="en-US"/>
            <a:t>ML Results Interpretation</a:t>
          </a:r>
        </a:p>
      </dgm:t>
    </dgm:pt>
    <dgm:pt modelId="{D20573AA-9275-4EFF-BF58-C9F8C9B211D5}" type="parTrans" cxnId="{E87D3355-C703-464B-9829-05877A7EB0D5}">
      <dgm:prSet/>
      <dgm:spPr/>
      <dgm:t>
        <a:bodyPr/>
        <a:lstStyle/>
        <a:p>
          <a:endParaRPr lang="en-US"/>
        </a:p>
      </dgm:t>
    </dgm:pt>
    <dgm:pt modelId="{34FFDF59-4598-4688-A967-4C81CCCF49D7}" type="sibTrans" cxnId="{E87D3355-C703-464B-9829-05877A7EB0D5}">
      <dgm:prSet/>
      <dgm:spPr/>
      <dgm:t>
        <a:bodyPr/>
        <a:lstStyle/>
        <a:p>
          <a:endParaRPr lang="en-US"/>
        </a:p>
      </dgm:t>
    </dgm:pt>
    <dgm:pt modelId="{2579DF25-BEE1-408F-85F0-7FB04439134E}">
      <dgm:prSet/>
      <dgm:spPr/>
      <dgm:t>
        <a:bodyPr/>
        <a:lstStyle/>
        <a:p>
          <a:pPr>
            <a:defRPr b="1"/>
          </a:pPr>
          <a:r>
            <a:rPr lang="en-US"/>
            <a:t>Lessons Learned</a:t>
          </a:r>
        </a:p>
      </dgm:t>
    </dgm:pt>
    <dgm:pt modelId="{A0021FF8-C0FC-4272-B611-708DE3E39776}" type="parTrans" cxnId="{81F70FB2-C285-40F8-A33B-BBAD48D22020}">
      <dgm:prSet/>
      <dgm:spPr/>
      <dgm:t>
        <a:bodyPr/>
        <a:lstStyle/>
        <a:p>
          <a:endParaRPr lang="en-US"/>
        </a:p>
      </dgm:t>
    </dgm:pt>
    <dgm:pt modelId="{40721D1D-BE68-4928-9D28-74B9104EF232}" type="sibTrans" cxnId="{81F70FB2-C285-40F8-A33B-BBAD48D22020}">
      <dgm:prSet/>
      <dgm:spPr/>
      <dgm:t>
        <a:bodyPr/>
        <a:lstStyle/>
        <a:p>
          <a:endParaRPr lang="en-US"/>
        </a:p>
      </dgm:t>
    </dgm:pt>
    <dgm:pt modelId="{2D2CEED6-3457-4EED-8FC2-D79C5B3D4C22}">
      <dgm:prSet/>
      <dgm:spPr/>
      <dgm:t>
        <a:bodyPr/>
        <a:lstStyle/>
        <a:p>
          <a:r>
            <a:rPr lang="en-US"/>
            <a:t>Quality Dataset</a:t>
          </a:r>
        </a:p>
      </dgm:t>
    </dgm:pt>
    <dgm:pt modelId="{FD4B1FDF-5FD6-4539-9F6C-8263EF0970BE}" type="parTrans" cxnId="{6085D531-5ED7-41D8-A09F-96CDD7BC9A9E}">
      <dgm:prSet/>
      <dgm:spPr/>
      <dgm:t>
        <a:bodyPr/>
        <a:lstStyle/>
        <a:p>
          <a:endParaRPr lang="en-US"/>
        </a:p>
      </dgm:t>
    </dgm:pt>
    <dgm:pt modelId="{7BB5D561-77E3-4737-BDA0-65B3183616D6}" type="sibTrans" cxnId="{6085D531-5ED7-41D8-A09F-96CDD7BC9A9E}">
      <dgm:prSet/>
      <dgm:spPr/>
      <dgm:t>
        <a:bodyPr/>
        <a:lstStyle/>
        <a:p>
          <a:endParaRPr lang="en-US"/>
        </a:p>
      </dgm:t>
    </dgm:pt>
    <dgm:pt modelId="{B08CA7CF-51EF-4208-99C0-07E31EBAA2FC}">
      <dgm:prSet/>
      <dgm:spPr/>
      <dgm:t>
        <a:bodyPr/>
        <a:lstStyle/>
        <a:p>
          <a:r>
            <a:rPr lang="en-US"/>
            <a:t>Domain Expertise</a:t>
          </a:r>
        </a:p>
      </dgm:t>
    </dgm:pt>
    <dgm:pt modelId="{A54DB0CA-8A9B-42F5-AE99-E7DAC925537B}" type="parTrans" cxnId="{D7EBA0B0-7A4F-4819-ABC3-0DA15C47DD64}">
      <dgm:prSet/>
      <dgm:spPr/>
      <dgm:t>
        <a:bodyPr/>
        <a:lstStyle/>
        <a:p>
          <a:endParaRPr lang="en-US"/>
        </a:p>
      </dgm:t>
    </dgm:pt>
    <dgm:pt modelId="{A4765784-96D7-4AC0-BF7E-4BC492A2C433}" type="sibTrans" cxnId="{D7EBA0B0-7A4F-4819-ABC3-0DA15C47DD64}">
      <dgm:prSet/>
      <dgm:spPr/>
      <dgm:t>
        <a:bodyPr/>
        <a:lstStyle/>
        <a:p>
          <a:endParaRPr lang="en-US"/>
        </a:p>
      </dgm:t>
    </dgm:pt>
    <dgm:pt modelId="{CAF6BABF-2E96-4FE3-AE27-D137192FD03E}" type="pres">
      <dgm:prSet presAssocID="{19BAB7E7-D206-4B3C-BDC0-8437D6D0CDFD}" presName="root" presStyleCnt="0">
        <dgm:presLayoutVars>
          <dgm:dir/>
          <dgm:resizeHandles val="exact"/>
        </dgm:presLayoutVars>
      </dgm:prSet>
      <dgm:spPr/>
    </dgm:pt>
    <dgm:pt modelId="{FE3EAFD6-654B-4934-9DAE-313F972FC2A3}" type="pres">
      <dgm:prSet presAssocID="{2CBD0A4E-6200-4A1D-A0B9-2DF21BFE8F28}" presName="compNode" presStyleCnt="0"/>
      <dgm:spPr/>
    </dgm:pt>
    <dgm:pt modelId="{EC581CD9-8BCE-4CB1-A0FD-7E6050B082E8}" type="pres">
      <dgm:prSet presAssocID="{2CBD0A4E-6200-4A1D-A0B9-2DF21BFE8F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188C6BB-A626-4409-A673-664278A59177}" type="pres">
      <dgm:prSet presAssocID="{2CBD0A4E-6200-4A1D-A0B9-2DF21BFE8F28}" presName="iconSpace" presStyleCnt="0"/>
      <dgm:spPr/>
    </dgm:pt>
    <dgm:pt modelId="{4F899C6E-2198-49CC-9F1B-B6790E095E1C}" type="pres">
      <dgm:prSet presAssocID="{2CBD0A4E-6200-4A1D-A0B9-2DF21BFE8F28}" presName="parTx" presStyleLbl="revTx" presStyleIdx="0" presStyleCnt="4">
        <dgm:presLayoutVars>
          <dgm:chMax val="0"/>
          <dgm:chPref val="0"/>
        </dgm:presLayoutVars>
      </dgm:prSet>
      <dgm:spPr/>
    </dgm:pt>
    <dgm:pt modelId="{E5FC4779-3C32-45F9-97D3-C233E79C0BB8}" type="pres">
      <dgm:prSet presAssocID="{2CBD0A4E-6200-4A1D-A0B9-2DF21BFE8F28}" presName="txSpace" presStyleCnt="0"/>
      <dgm:spPr/>
    </dgm:pt>
    <dgm:pt modelId="{E280E7E5-15CA-4A4E-B96D-78CC861FD3CD}" type="pres">
      <dgm:prSet presAssocID="{2CBD0A4E-6200-4A1D-A0B9-2DF21BFE8F28}" presName="desTx" presStyleLbl="revTx" presStyleIdx="1" presStyleCnt="4">
        <dgm:presLayoutVars/>
      </dgm:prSet>
      <dgm:spPr/>
    </dgm:pt>
    <dgm:pt modelId="{6BBF4FCD-B46E-4DC1-961C-986A56C550E6}" type="pres">
      <dgm:prSet presAssocID="{8BF109E5-E212-44EA-9A66-66106940D656}" presName="sibTrans" presStyleCnt="0"/>
      <dgm:spPr/>
    </dgm:pt>
    <dgm:pt modelId="{576B26BB-91D4-4DE6-871C-60CB7E58C736}" type="pres">
      <dgm:prSet presAssocID="{2579DF25-BEE1-408F-85F0-7FB04439134E}" presName="compNode" presStyleCnt="0"/>
      <dgm:spPr/>
    </dgm:pt>
    <dgm:pt modelId="{AF076AFD-B305-4EE9-9533-017B3068DDE7}" type="pres">
      <dgm:prSet presAssocID="{2579DF25-BEE1-408F-85F0-7FB04439134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2E9B02F-520D-4BFD-8601-5AD501B39ED1}" type="pres">
      <dgm:prSet presAssocID="{2579DF25-BEE1-408F-85F0-7FB04439134E}" presName="iconSpace" presStyleCnt="0"/>
      <dgm:spPr/>
    </dgm:pt>
    <dgm:pt modelId="{E220AE22-061D-423A-B2CD-9C034CB7B8B3}" type="pres">
      <dgm:prSet presAssocID="{2579DF25-BEE1-408F-85F0-7FB04439134E}" presName="parTx" presStyleLbl="revTx" presStyleIdx="2" presStyleCnt="4">
        <dgm:presLayoutVars>
          <dgm:chMax val="0"/>
          <dgm:chPref val="0"/>
        </dgm:presLayoutVars>
      </dgm:prSet>
      <dgm:spPr/>
    </dgm:pt>
    <dgm:pt modelId="{2D0B70FA-6F8B-451E-BEA2-73A7E38CCBE1}" type="pres">
      <dgm:prSet presAssocID="{2579DF25-BEE1-408F-85F0-7FB04439134E}" presName="txSpace" presStyleCnt="0"/>
      <dgm:spPr/>
    </dgm:pt>
    <dgm:pt modelId="{AB3E939E-FAFD-4F51-A1CF-1267E0C9EF89}" type="pres">
      <dgm:prSet presAssocID="{2579DF25-BEE1-408F-85F0-7FB04439134E}" presName="desTx" presStyleLbl="revTx" presStyleIdx="3" presStyleCnt="4">
        <dgm:presLayoutVars/>
      </dgm:prSet>
      <dgm:spPr/>
    </dgm:pt>
  </dgm:ptLst>
  <dgm:cxnLst>
    <dgm:cxn modelId="{58EB4106-523C-4F67-940D-E384613B0E43}" type="presOf" srcId="{29C1F120-0D6B-4429-8D17-FF8E015DA8F9}" destId="{E280E7E5-15CA-4A4E-B96D-78CC861FD3CD}" srcOrd="0" destOrd="2" presId="urn:microsoft.com/office/officeart/2018/2/layout/IconLabelDescriptionList"/>
    <dgm:cxn modelId="{1CF0A712-E969-44AF-BF23-0D01A83B4AB8}" srcId="{2CBD0A4E-6200-4A1D-A0B9-2DF21BFE8F28}" destId="{E42769CC-93C8-4847-925B-239CFB15203B}" srcOrd="1" destOrd="0" parTransId="{5F84A3AC-3A7E-4FDF-8C09-50263596AE8D}" sibTransId="{284A0B96-327A-4208-9B48-F80B9D70F87C}"/>
    <dgm:cxn modelId="{ECE77A14-DF7E-4158-8ED3-DF954570CA86}" type="presOf" srcId="{6F896980-7963-46EC-9170-FB01B57E827C}" destId="{E280E7E5-15CA-4A4E-B96D-78CC861FD3CD}" srcOrd="0" destOrd="0" presId="urn:microsoft.com/office/officeart/2018/2/layout/IconLabelDescriptionList"/>
    <dgm:cxn modelId="{6085D531-5ED7-41D8-A09F-96CDD7BC9A9E}" srcId="{2579DF25-BEE1-408F-85F0-7FB04439134E}" destId="{2D2CEED6-3457-4EED-8FC2-D79C5B3D4C22}" srcOrd="0" destOrd="0" parTransId="{FD4B1FDF-5FD6-4539-9F6C-8263EF0970BE}" sibTransId="{7BB5D561-77E3-4737-BDA0-65B3183616D6}"/>
    <dgm:cxn modelId="{2A9EAB3D-2B8E-4EA0-A419-973AED16F99E}" type="presOf" srcId="{E42769CC-93C8-4847-925B-239CFB15203B}" destId="{E280E7E5-15CA-4A4E-B96D-78CC861FD3CD}" srcOrd="0" destOrd="1" presId="urn:microsoft.com/office/officeart/2018/2/layout/IconLabelDescriptionList"/>
    <dgm:cxn modelId="{42898D47-154B-4035-A3EB-443E75C5A62A}" srcId="{2CBD0A4E-6200-4A1D-A0B9-2DF21BFE8F28}" destId="{6F896980-7963-46EC-9170-FB01B57E827C}" srcOrd="0" destOrd="0" parTransId="{B14FD712-2838-4339-AFBD-7387F115253E}" sibTransId="{98DEFA57-0F92-4A8F-9941-175219920E01}"/>
    <dgm:cxn modelId="{B47AC047-DC4D-4040-AD38-618D630A5B71}" type="presOf" srcId="{2CBD0A4E-6200-4A1D-A0B9-2DF21BFE8F28}" destId="{4F899C6E-2198-49CC-9F1B-B6790E095E1C}" srcOrd="0" destOrd="0" presId="urn:microsoft.com/office/officeart/2018/2/layout/IconLabelDescriptionList"/>
    <dgm:cxn modelId="{94B99748-62D8-4672-8F98-10B162B8A96D}" srcId="{19BAB7E7-D206-4B3C-BDC0-8437D6D0CDFD}" destId="{2CBD0A4E-6200-4A1D-A0B9-2DF21BFE8F28}" srcOrd="0" destOrd="0" parTransId="{1E266D98-6970-41E4-93B8-80D05DFF0217}" sibTransId="{8BF109E5-E212-44EA-9A66-66106940D656}"/>
    <dgm:cxn modelId="{605F576B-E829-4C7E-B3E2-D8DEC2B9257C}" type="presOf" srcId="{2579DF25-BEE1-408F-85F0-7FB04439134E}" destId="{E220AE22-061D-423A-B2CD-9C034CB7B8B3}" srcOrd="0" destOrd="0" presId="urn:microsoft.com/office/officeart/2018/2/layout/IconLabelDescriptionList"/>
    <dgm:cxn modelId="{E87D3355-C703-464B-9829-05877A7EB0D5}" srcId="{2CBD0A4E-6200-4A1D-A0B9-2DF21BFE8F28}" destId="{29C1F120-0D6B-4429-8D17-FF8E015DA8F9}" srcOrd="2" destOrd="0" parTransId="{D20573AA-9275-4EFF-BF58-C9F8C9B211D5}" sibTransId="{34FFDF59-4598-4688-A967-4C81CCCF49D7}"/>
    <dgm:cxn modelId="{7BC95B81-5BBA-4F69-A71D-727B5FBEB9D4}" type="presOf" srcId="{19BAB7E7-D206-4B3C-BDC0-8437D6D0CDFD}" destId="{CAF6BABF-2E96-4FE3-AE27-D137192FD03E}" srcOrd="0" destOrd="0" presId="urn:microsoft.com/office/officeart/2018/2/layout/IconLabelDescriptionList"/>
    <dgm:cxn modelId="{66A5BF92-8726-468B-91D6-E315CFC001C4}" type="presOf" srcId="{B08CA7CF-51EF-4208-99C0-07E31EBAA2FC}" destId="{AB3E939E-FAFD-4F51-A1CF-1267E0C9EF89}" srcOrd="0" destOrd="1" presId="urn:microsoft.com/office/officeart/2018/2/layout/IconLabelDescriptionList"/>
    <dgm:cxn modelId="{D7EBA0B0-7A4F-4819-ABC3-0DA15C47DD64}" srcId="{2579DF25-BEE1-408F-85F0-7FB04439134E}" destId="{B08CA7CF-51EF-4208-99C0-07E31EBAA2FC}" srcOrd="1" destOrd="0" parTransId="{A54DB0CA-8A9B-42F5-AE99-E7DAC925537B}" sibTransId="{A4765784-96D7-4AC0-BF7E-4BC492A2C433}"/>
    <dgm:cxn modelId="{81F70FB2-C285-40F8-A33B-BBAD48D22020}" srcId="{19BAB7E7-D206-4B3C-BDC0-8437D6D0CDFD}" destId="{2579DF25-BEE1-408F-85F0-7FB04439134E}" srcOrd="1" destOrd="0" parTransId="{A0021FF8-C0FC-4272-B611-708DE3E39776}" sibTransId="{40721D1D-BE68-4928-9D28-74B9104EF232}"/>
    <dgm:cxn modelId="{6B1AAAFE-7283-4283-BA5F-E460BA278598}" type="presOf" srcId="{2D2CEED6-3457-4EED-8FC2-D79C5B3D4C22}" destId="{AB3E939E-FAFD-4F51-A1CF-1267E0C9EF89}" srcOrd="0" destOrd="0" presId="urn:microsoft.com/office/officeart/2018/2/layout/IconLabelDescriptionList"/>
    <dgm:cxn modelId="{425639E1-C1ED-42D4-86C7-4E1C59C20E4B}" type="presParOf" srcId="{CAF6BABF-2E96-4FE3-AE27-D137192FD03E}" destId="{FE3EAFD6-654B-4934-9DAE-313F972FC2A3}" srcOrd="0" destOrd="0" presId="urn:microsoft.com/office/officeart/2018/2/layout/IconLabelDescriptionList"/>
    <dgm:cxn modelId="{C2DF2713-F01C-4F61-991E-C1A1427A7E9F}" type="presParOf" srcId="{FE3EAFD6-654B-4934-9DAE-313F972FC2A3}" destId="{EC581CD9-8BCE-4CB1-A0FD-7E6050B082E8}" srcOrd="0" destOrd="0" presId="urn:microsoft.com/office/officeart/2018/2/layout/IconLabelDescriptionList"/>
    <dgm:cxn modelId="{70F13599-FF5C-4E74-9636-E4580A113C0B}" type="presParOf" srcId="{FE3EAFD6-654B-4934-9DAE-313F972FC2A3}" destId="{E188C6BB-A626-4409-A673-664278A59177}" srcOrd="1" destOrd="0" presId="urn:microsoft.com/office/officeart/2018/2/layout/IconLabelDescriptionList"/>
    <dgm:cxn modelId="{998D62BC-F7C7-4E6A-AB04-486361628E47}" type="presParOf" srcId="{FE3EAFD6-654B-4934-9DAE-313F972FC2A3}" destId="{4F899C6E-2198-49CC-9F1B-B6790E095E1C}" srcOrd="2" destOrd="0" presId="urn:microsoft.com/office/officeart/2018/2/layout/IconLabelDescriptionList"/>
    <dgm:cxn modelId="{7C4FDD02-82ED-4400-A6ED-D592A2AAF484}" type="presParOf" srcId="{FE3EAFD6-654B-4934-9DAE-313F972FC2A3}" destId="{E5FC4779-3C32-45F9-97D3-C233E79C0BB8}" srcOrd="3" destOrd="0" presId="urn:microsoft.com/office/officeart/2018/2/layout/IconLabelDescriptionList"/>
    <dgm:cxn modelId="{4330211E-6AFC-4B26-B616-D253391C4899}" type="presParOf" srcId="{FE3EAFD6-654B-4934-9DAE-313F972FC2A3}" destId="{E280E7E5-15CA-4A4E-B96D-78CC861FD3CD}" srcOrd="4" destOrd="0" presId="urn:microsoft.com/office/officeart/2018/2/layout/IconLabelDescriptionList"/>
    <dgm:cxn modelId="{2A38CFFC-869D-447E-AD4F-F69A67081FD7}" type="presParOf" srcId="{CAF6BABF-2E96-4FE3-AE27-D137192FD03E}" destId="{6BBF4FCD-B46E-4DC1-961C-986A56C550E6}" srcOrd="1" destOrd="0" presId="urn:microsoft.com/office/officeart/2018/2/layout/IconLabelDescriptionList"/>
    <dgm:cxn modelId="{E7E12AC5-F595-41C6-908E-A488A8D8D06F}" type="presParOf" srcId="{CAF6BABF-2E96-4FE3-AE27-D137192FD03E}" destId="{576B26BB-91D4-4DE6-871C-60CB7E58C736}" srcOrd="2" destOrd="0" presId="urn:microsoft.com/office/officeart/2018/2/layout/IconLabelDescriptionList"/>
    <dgm:cxn modelId="{7D5D9C4A-EF6D-475C-BE20-D709C27E32FE}" type="presParOf" srcId="{576B26BB-91D4-4DE6-871C-60CB7E58C736}" destId="{AF076AFD-B305-4EE9-9533-017B3068DDE7}" srcOrd="0" destOrd="0" presId="urn:microsoft.com/office/officeart/2018/2/layout/IconLabelDescriptionList"/>
    <dgm:cxn modelId="{3A82074F-740E-4DFC-866F-81AAABC94F99}" type="presParOf" srcId="{576B26BB-91D4-4DE6-871C-60CB7E58C736}" destId="{02E9B02F-520D-4BFD-8601-5AD501B39ED1}" srcOrd="1" destOrd="0" presId="urn:microsoft.com/office/officeart/2018/2/layout/IconLabelDescriptionList"/>
    <dgm:cxn modelId="{95A41E25-9EE1-4FAA-990D-3B01613EE315}" type="presParOf" srcId="{576B26BB-91D4-4DE6-871C-60CB7E58C736}" destId="{E220AE22-061D-423A-B2CD-9C034CB7B8B3}" srcOrd="2" destOrd="0" presId="urn:microsoft.com/office/officeart/2018/2/layout/IconLabelDescriptionList"/>
    <dgm:cxn modelId="{7B7B7A05-3DE1-4B8B-9C00-DE7D7198BA3C}" type="presParOf" srcId="{576B26BB-91D4-4DE6-871C-60CB7E58C736}" destId="{2D0B70FA-6F8B-451E-BEA2-73A7E38CCBE1}" srcOrd="3" destOrd="0" presId="urn:microsoft.com/office/officeart/2018/2/layout/IconLabelDescriptionList"/>
    <dgm:cxn modelId="{79E067AC-BA87-41E8-9D73-3F71D8B289CB}" type="presParOf" srcId="{576B26BB-91D4-4DE6-871C-60CB7E58C736}" destId="{AB3E939E-FAFD-4F51-A1CF-1267E0C9EF8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43441-EB41-488E-95D1-4F24D4A4DF06}">
      <dsp:nvSpPr>
        <dsp:cNvPr id="0" name=""/>
        <dsp:cNvSpPr/>
      </dsp:nvSpPr>
      <dsp:spPr>
        <a:xfrm>
          <a:off x="0" y="262087"/>
          <a:ext cx="7212674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9784" tIns="312420" rIns="55978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Retired Army Signal Officer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Former Microsoft ITSM Consultant</a:t>
          </a:r>
        </a:p>
      </dsp:txBody>
      <dsp:txXfrm>
        <a:off x="0" y="262087"/>
        <a:ext cx="7212674" cy="874125"/>
      </dsp:txXfrm>
    </dsp:sp>
    <dsp:sp modelId="{041F6AB3-394A-45D7-872A-FCE227807675}">
      <dsp:nvSpPr>
        <dsp:cNvPr id="0" name=""/>
        <dsp:cNvSpPr/>
      </dsp:nvSpPr>
      <dsp:spPr>
        <a:xfrm>
          <a:off x="360633" y="40687"/>
          <a:ext cx="5048871" cy="44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835" tIns="0" rIns="19083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Experience</a:t>
          </a:r>
        </a:p>
      </dsp:txBody>
      <dsp:txXfrm>
        <a:off x="382249" y="62303"/>
        <a:ext cx="5005639" cy="399568"/>
      </dsp:txXfrm>
    </dsp:sp>
    <dsp:sp modelId="{0C29CC52-405E-4186-9A4A-DF6A715223E3}">
      <dsp:nvSpPr>
        <dsp:cNvPr id="0" name=""/>
        <dsp:cNvSpPr/>
      </dsp:nvSpPr>
      <dsp:spPr>
        <a:xfrm>
          <a:off x="0" y="1438612"/>
          <a:ext cx="721267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-771408"/>
              <a:satOff val="2867"/>
              <a:lumOff val="-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9784" tIns="312420" rIns="55978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MSCS , Colorado Technical University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BA Sociology, University of New Mexico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Korean Linguist, Defense Language Institute</a:t>
          </a:r>
        </a:p>
      </dsp:txBody>
      <dsp:txXfrm>
        <a:off x="0" y="1438612"/>
        <a:ext cx="7212674" cy="1134000"/>
      </dsp:txXfrm>
    </dsp:sp>
    <dsp:sp modelId="{6B37B2F3-C914-4127-BC7D-E9FA2EA9FCB9}">
      <dsp:nvSpPr>
        <dsp:cNvPr id="0" name=""/>
        <dsp:cNvSpPr/>
      </dsp:nvSpPr>
      <dsp:spPr>
        <a:xfrm>
          <a:off x="360633" y="1217212"/>
          <a:ext cx="5048871" cy="442800"/>
        </a:xfrm>
        <a:prstGeom prst="roundRect">
          <a:avLst/>
        </a:prstGeom>
        <a:gradFill rotWithShape="0">
          <a:gsLst>
            <a:gs pos="0">
              <a:schemeClr val="accent5">
                <a:hueOff val="-771408"/>
                <a:satOff val="2867"/>
                <a:lumOff val="-784"/>
                <a:alphaOff val="0"/>
                <a:tint val="98000"/>
                <a:lumMod val="110000"/>
              </a:schemeClr>
            </a:gs>
            <a:gs pos="84000">
              <a:schemeClr val="accent5">
                <a:hueOff val="-771408"/>
                <a:satOff val="2867"/>
                <a:lumOff val="-78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835" tIns="0" rIns="19083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Education</a:t>
          </a:r>
        </a:p>
      </dsp:txBody>
      <dsp:txXfrm>
        <a:off x="382249" y="1238828"/>
        <a:ext cx="5005639" cy="399568"/>
      </dsp:txXfrm>
    </dsp:sp>
    <dsp:sp modelId="{FE9E138D-FC93-4C45-A5FB-644E42A6B4EE}">
      <dsp:nvSpPr>
        <dsp:cNvPr id="0" name=""/>
        <dsp:cNvSpPr/>
      </dsp:nvSpPr>
      <dsp:spPr>
        <a:xfrm>
          <a:off x="0" y="2875012"/>
          <a:ext cx="7212674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-1542816"/>
              <a:satOff val="5734"/>
              <a:lumOff val="-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59784" tIns="312420" rIns="55978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ITIL v3 Expert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Certified Knowledge Manager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latin typeface="Avenir Next LT Pro" panose="020B0502020104020203"/>
            </a:rPr>
            <a:t>Microsoft Power BI Analyst</a:t>
          </a:r>
        </a:p>
      </dsp:txBody>
      <dsp:txXfrm>
        <a:off x="0" y="2875012"/>
        <a:ext cx="7212674" cy="1134000"/>
      </dsp:txXfrm>
    </dsp:sp>
    <dsp:sp modelId="{E646E729-6AB2-467F-B27E-B7F7BC772DE6}">
      <dsp:nvSpPr>
        <dsp:cNvPr id="0" name=""/>
        <dsp:cNvSpPr/>
      </dsp:nvSpPr>
      <dsp:spPr>
        <a:xfrm>
          <a:off x="360633" y="2653612"/>
          <a:ext cx="5048871" cy="442800"/>
        </a:xfrm>
        <a:prstGeom prst="roundRect">
          <a:avLst/>
        </a:prstGeom>
        <a:gradFill rotWithShape="0">
          <a:gsLst>
            <a:gs pos="0">
              <a:schemeClr val="accent5">
                <a:hueOff val="-1542816"/>
                <a:satOff val="5734"/>
                <a:lumOff val="-1569"/>
                <a:alphaOff val="0"/>
                <a:tint val="98000"/>
                <a:lumMod val="110000"/>
              </a:schemeClr>
            </a:gs>
            <a:gs pos="84000">
              <a:schemeClr val="accent5">
                <a:hueOff val="-1542816"/>
                <a:satOff val="5734"/>
                <a:lumOff val="-156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835" tIns="0" rIns="19083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Certifications</a:t>
          </a:r>
        </a:p>
      </dsp:txBody>
      <dsp:txXfrm>
        <a:off x="382249" y="2675228"/>
        <a:ext cx="5005639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68DFC-A7CF-4F35-9ADB-F0312407E885}">
      <dsp:nvSpPr>
        <dsp:cNvPr id="0" name=""/>
        <dsp:cNvSpPr/>
      </dsp:nvSpPr>
      <dsp:spPr>
        <a:xfrm>
          <a:off x="0" y="765233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D5039-9D32-444F-9E94-F560F01CFE9F}">
      <dsp:nvSpPr>
        <dsp:cNvPr id="0" name=""/>
        <dsp:cNvSpPr/>
      </dsp:nvSpPr>
      <dsp:spPr>
        <a:xfrm>
          <a:off x="427353" y="1083100"/>
          <a:ext cx="777006" cy="77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E761C-A71B-4748-B63A-FEB398BFF0ED}">
      <dsp:nvSpPr>
        <dsp:cNvPr id="0" name=""/>
        <dsp:cNvSpPr/>
      </dsp:nvSpPr>
      <dsp:spPr>
        <a:xfrm>
          <a:off x="1631713" y="765233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Problem Statement: </a:t>
          </a:r>
          <a:r>
            <a:rPr lang="en-US" sz="1800" kern="1200" dirty="0"/>
            <a:t>Predict budgetary categories associated with tornado events in order to improve the quality and efficiency of FEMA budget planning and forecasting</a:t>
          </a:r>
        </a:p>
      </dsp:txBody>
      <dsp:txXfrm>
        <a:off x="1631713" y="765233"/>
        <a:ext cx="5380656" cy="1412739"/>
      </dsp:txXfrm>
    </dsp:sp>
    <dsp:sp modelId="{7897402A-4FE4-48F1-879B-830B00DECA49}">
      <dsp:nvSpPr>
        <dsp:cNvPr id="0" name=""/>
        <dsp:cNvSpPr/>
      </dsp:nvSpPr>
      <dsp:spPr>
        <a:xfrm>
          <a:off x="0" y="2531157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90ACF-8112-4A93-BA4E-16E32E2BDE10}">
      <dsp:nvSpPr>
        <dsp:cNvPr id="0" name=""/>
        <dsp:cNvSpPr/>
      </dsp:nvSpPr>
      <dsp:spPr>
        <a:xfrm>
          <a:off x="427353" y="2849024"/>
          <a:ext cx="777006" cy="77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9C4E0-1061-492F-8EAC-0D1C80975020}">
      <dsp:nvSpPr>
        <dsp:cNvPr id="0" name=""/>
        <dsp:cNvSpPr/>
      </dsp:nvSpPr>
      <dsp:spPr>
        <a:xfrm>
          <a:off x="1631713" y="2531157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Solution: </a:t>
          </a:r>
          <a:r>
            <a:rPr lang="en-US" sz="1800" kern="1200" dirty="0"/>
            <a:t>Use ML on historical data to predict budget categories associated with specific tornados based on information collected in the immediate aftermath of an event</a:t>
          </a:r>
        </a:p>
      </dsp:txBody>
      <dsp:txXfrm>
        <a:off x="1631713" y="2531157"/>
        <a:ext cx="5380656" cy="14127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93CF1-291E-44B1-94E1-C1F281E5B753}">
      <dsp:nvSpPr>
        <dsp:cNvPr id="0" name=""/>
        <dsp:cNvSpPr/>
      </dsp:nvSpPr>
      <dsp:spPr>
        <a:xfrm>
          <a:off x="0" y="0"/>
          <a:ext cx="8493061" cy="6865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Obtain</a:t>
          </a:r>
        </a:p>
      </dsp:txBody>
      <dsp:txXfrm>
        <a:off x="20109" y="20109"/>
        <a:ext cx="7671869" cy="646352"/>
      </dsp:txXfrm>
    </dsp:sp>
    <dsp:sp modelId="{DE2ADCC4-3986-4F1E-8A0D-8572E9BEC910}">
      <dsp:nvSpPr>
        <dsp:cNvPr id="0" name=""/>
        <dsp:cNvSpPr/>
      </dsp:nvSpPr>
      <dsp:spPr>
        <a:xfrm>
          <a:off x="634222" y="781927"/>
          <a:ext cx="8493061" cy="686570"/>
        </a:xfrm>
        <a:prstGeom prst="roundRect">
          <a:avLst>
            <a:gd name="adj" fmla="val 10000"/>
          </a:avLst>
        </a:prstGeom>
        <a:solidFill>
          <a:schemeClr val="accent2">
            <a:hueOff val="-375250"/>
            <a:satOff val="-135"/>
            <a:lumOff val="132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Scrub</a:t>
          </a:r>
        </a:p>
      </dsp:txBody>
      <dsp:txXfrm>
        <a:off x="654331" y="802036"/>
        <a:ext cx="7372350" cy="646352"/>
      </dsp:txXfrm>
    </dsp:sp>
    <dsp:sp modelId="{85DAACF6-1D7C-434B-8B75-80E657E2A6CE}">
      <dsp:nvSpPr>
        <dsp:cNvPr id="0" name=""/>
        <dsp:cNvSpPr/>
      </dsp:nvSpPr>
      <dsp:spPr>
        <a:xfrm>
          <a:off x="1268444" y="1563855"/>
          <a:ext cx="8493061" cy="686570"/>
        </a:xfrm>
        <a:prstGeom prst="roundRect">
          <a:avLst>
            <a:gd name="adj" fmla="val 10000"/>
          </a:avLst>
        </a:prstGeom>
        <a:solidFill>
          <a:schemeClr val="accent2">
            <a:hueOff val="-750500"/>
            <a:satOff val="-269"/>
            <a:lumOff val="264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Explore</a:t>
          </a:r>
        </a:p>
      </dsp:txBody>
      <dsp:txXfrm>
        <a:off x="1288553" y="1583964"/>
        <a:ext cx="7372350" cy="646352"/>
      </dsp:txXfrm>
    </dsp:sp>
    <dsp:sp modelId="{6A553D84-175A-4785-AD18-13FB1B556C01}">
      <dsp:nvSpPr>
        <dsp:cNvPr id="0" name=""/>
        <dsp:cNvSpPr/>
      </dsp:nvSpPr>
      <dsp:spPr>
        <a:xfrm>
          <a:off x="1902666" y="2345782"/>
          <a:ext cx="8493061" cy="686570"/>
        </a:xfrm>
        <a:prstGeom prst="roundRect">
          <a:avLst>
            <a:gd name="adj" fmla="val 10000"/>
          </a:avLst>
        </a:prstGeom>
        <a:solidFill>
          <a:schemeClr val="accent2">
            <a:hueOff val="-1125751"/>
            <a:satOff val="-404"/>
            <a:lumOff val="39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Model</a:t>
          </a:r>
        </a:p>
      </dsp:txBody>
      <dsp:txXfrm>
        <a:off x="1922775" y="2365891"/>
        <a:ext cx="7372350" cy="646352"/>
      </dsp:txXfrm>
    </dsp:sp>
    <dsp:sp modelId="{DB01CD6B-0DDF-410D-9F3B-8E31A1F411B8}">
      <dsp:nvSpPr>
        <dsp:cNvPr id="0" name=""/>
        <dsp:cNvSpPr/>
      </dsp:nvSpPr>
      <dsp:spPr>
        <a:xfrm>
          <a:off x="2536888" y="3127710"/>
          <a:ext cx="8493061" cy="686570"/>
        </a:xfrm>
        <a:prstGeom prst="roundRect">
          <a:avLst>
            <a:gd name="adj" fmla="val 10000"/>
          </a:avLst>
        </a:prstGeom>
        <a:solidFill>
          <a:schemeClr val="accent2">
            <a:hueOff val="-1501001"/>
            <a:satOff val="-538"/>
            <a:lumOff val="529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Interpret</a:t>
          </a:r>
        </a:p>
      </dsp:txBody>
      <dsp:txXfrm>
        <a:off x="2556997" y="3147819"/>
        <a:ext cx="7372350" cy="646352"/>
      </dsp:txXfrm>
    </dsp:sp>
    <dsp:sp modelId="{0A38116F-39A1-4738-A215-F56CD2EC43B0}">
      <dsp:nvSpPr>
        <dsp:cNvPr id="0" name=""/>
        <dsp:cNvSpPr/>
      </dsp:nvSpPr>
      <dsp:spPr>
        <a:xfrm>
          <a:off x="8046790" y="501577"/>
          <a:ext cx="446270" cy="4462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47201" y="501577"/>
        <a:ext cx="245448" cy="335818"/>
      </dsp:txXfrm>
    </dsp:sp>
    <dsp:sp modelId="{D7FE5D22-8FFC-4226-880C-AEA3FA24DB68}">
      <dsp:nvSpPr>
        <dsp:cNvPr id="0" name=""/>
        <dsp:cNvSpPr/>
      </dsp:nvSpPr>
      <dsp:spPr>
        <a:xfrm>
          <a:off x="8681012" y="1283505"/>
          <a:ext cx="446270" cy="4462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52898"/>
            <a:satOff val="252"/>
            <a:lumOff val="438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452898"/>
              <a:satOff val="252"/>
              <a:lumOff val="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81423" y="1283505"/>
        <a:ext cx="245448" cy="335818"/>
      </dsp:txXfrm>
    </dsp:sp>
    <dsp:sp modelId="{337A432C-E94A-48C0-9753-84EBF5240EB2}">
      <dsp:nvSpPr>
        <dsp:cNvPr id="0" name=""/>
        <dsp:cNvSpPr/>
      </dsp:nvSpPr>
      <dsp:spPr>
        <a:xfrm>
          <a:off x="9315234" y="2053990"/>
          <a:ext cx="446270" cy="4462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05795"/>
            <a:satOff val="503"/>
            <a:lumOff val="876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905795"/>
              <a:satOff val="503"/>
              <a:lumOff val="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415645" y="2053990"/>
        <a:ext cx="245448" cy="335818"/>
      </dsp:txXfrm>
    </dsp:sp>
    <dsp:sp modelId="{090BD2FC-D22A-49A6-95DF-294948B52AA1}">
      <dsp:nvSpPr>
        <dsp:cNvPr id="0" name=""/>
        <dsp:cNvSpPr/>
      </dsp:nvSpPr>
      <dsp:spPr>
        <a:xfrm>
          <a:off x="9949456" y="2843546"/>
          <a:ext cx="446270" cy="4462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58693"/>
            <a:satOff val="755"/>
            <a:lumOff val="1314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358693"/>
              <a:satOff val="755"/>
              <a:lumOff val="1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049867" y="2843546"/>
        <a:ext cx="245448" cy="3358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5FE59-E743-41B5-A7C7-04325FC6B513}">
      <dsp:nvSpPr>
        <dsp:cNvPr id="0" name=""/>
        <dsp:cNvSpPr/>
      </dsp:nvSpPr>
      <dsp:spPr>
        <a:xfrm>
          <a:off x="0" y="2216207"/>
          <a:ext cx="3123783" cy="14540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Profile</a:t>
          </a:r>
        </a:p>
      </dsp:txBody>
      <dsp:txXfrm>
        <a:off x="0" y="2216207"/>
        <a:ext cx="3123783" cy="785199"/>
      </dsp:txXfrm>
    </dsp:sp>
    <dsp:sp modelId="{2029677D-5C3C-499B-9DE2-B8BE4D24A5A9}">
      <dsp:nvSpPr>
        <dsp:cNvPr id="0" name=""/>
        <dsp:cNvSpPr/>
      </dsp:nvSpPr>
      <dsp:spPr>
        <a:xfrm>
          <a:off x="1525" y="2972325"/>
          <a:ext cx="1040244" cy="66887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73 Compressed Files</a:t>
          </a:r>
        </a:p>
      </dsp:txBody>
      <dsp:txXfrm>
        <a:off x="1525" y="2972325"/>
        <a:ext cx="1040244" cy="668873"/>
      </dsp:txXfrm>
    </dsp:sp>
    <dsp:sp modelId="{62246A68-8E69-482C-94F7-61C77A3842E5}">
      <dsp:nvSpPr>
        <dsp:cNvPr id="0" name=""/>
        <dsp:cNvSpPr/>
      </dsp:nvSpPr>
      <dsp:spPr>
        <a:xfrm>
          <a:off x="1041769" y="2972325"/>
          <a:ext cx="1040244" cy="66887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1.7M Rows and 51 Columns</a:t>
          </a:r>
        </a:p>
      </dsp:txBody>
      <dsp:txXfrm>
        <a:off x="1041769" y="2972325"/>
        <a:ext cx="1040244" cy="668873"/>
      </dsp:txXfrm>
    </dsp:sp>
    <dsp:sp modelId="{4B316E57-4A8B-48F3-A3FD-BF2A0E9D6E78}">
      <dsp:nvSpPr>
        <dsp:cNvPr id="0" name=""/>
        <dsp:cNvSpPr/>
      </dsp:nvSpPr>
      <dsp:spPr>
        <a:xfrm>
          <a:off x="2082013" y="2972325"/>
          <a:ext cx="1040244" cy="66887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Years: 1950 to 2022</a:t>
          </a:r>
        </a:p>
      </dsp:txBody>
      <dsp:txXfrm>
        <a:off x="2082013" y="2972325"/>
        <a:ext cx="1040244" cy="668873"/>
      </dsp:txXfrm>
    </dsp:sp>
    <dsp:sp modelId="{0744B70C-055A-43D8-BB81-F08079785B85}">
      <dsp:nvSpPr>
        <dsp:cNvPr id="0" name=""/>
        <dsp:cNvSpPr/>
      </dsp:nvSpPr>
      <dsp:spPr>
        <a:xfrm rot="10800000">
          <a:off x="0" y="1655"/>
          <a:ext cx="3123783" cy="2236363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Source: National Oceanic and Atmospheric Administration website</a:t>
          </a:r>
        </a:p>
      </dsp:txBody>
      <dsp:txXfrm rot="10800000">
        <a:off x="0" y="1655"/>
        <a:ext cx="3123783" cy="14531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13E23-6C7F-44CE-A227-33104F9BAF10}">
      <dsp:nvSpPr>
        <dsp:cNvPr id="0" name=""/>
        <dsp:cNvSpPr/>
      </dsp:nvSpPr>
      <dsp:spPr>
        <a:xfrm>
          <a:off x="908404" y="541962"/>
          <a:ext cx="1447875" cy="1447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76AC3-69BA-4A37-844B-6552394C328E}">
      <dsp:nvSpPr>
        <dsp:cNvPr id="0" name=""/>
        <dsp:cNvSpPr/>
      </dsp:nvSpPr>
      <dsp:spPr>
        <a:xfrm>
          <a:off x="23591" y="2372523"/>
          <a:ext cx="321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Python</a:t>
          </a:r>
        </a:p>
      </dsp:txBody>
      <dsp:txXfrm>
        <a:off x="23591" y="2372523"/>
        <a:ext cx="3217500" cy="720000"/>
      </dsp:txXfrm>
    </dsp:sp>
    <dsp:sp modelId="{01E205B4-C695-4CDB-8C6D-9AF542C14062}">
      <dsp:nvSpPr>
        <dsp:cNvPr id="0" name=""/>
        <dsp:cNvSpPr/>
      </dsp:nvSpPr>
      <dsp:spPr>
        <a:xfrm>
          <a:off x="4688966" y="541962"/>
          <a:ext cx="1447875" cy="1447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A2B23-8977-4053-A275-169B7D90E3C3}">
      <dsp:nvSpPr>
        <dsp:cNvPr id="0" name=""/>
        <dsp:cNvSpPr/>
      </dsp:nvSpPr>
      <dsp:spPr>
        <a:xfrm>
          <a:off x="3804154" y="2372523"/>
          <a:ext cx="321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Power Query</a:t>
          </a:r>
        </a:p>
      </dsp:txBody>
      <dsp:txXfrm>
        <a:off x="3804154" y="2372523"/>
        <a:ext cx="3217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223CA-6223-47BE-818C-6EBD02B17091}">
      <dsp:nvSpPr>
        <dsp:cNvPr id="0" name=""/>
        <dsp:cNvSpPr/>
      </dsp:nvSpPr>
      <dsp:spPr>
        <a:xfrm>
          <a:off x="2008" y="1258506"/>
          <a:ext cx="2446820" cy="97872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Power Query</a:t>
          </a:r>
        </a:p>
      </dsp:txBody>
      <dsp:txXfrm>
        <a:off x="491372" y="1258506"/>
        <a:ext cx="1468092" cy="978728"/>
      </dsp:txXfrm>
    </dsp:sp>
    <dsp:sp modelId="{0F277432-9C0B-46DB-85D4-E4701225273B}">
      <dsp:nvSpPr>
        <dsp:cNvPr id="0" name=""/>
        <dsp:cNvSpPr/>
      </dsp:nvSpPr>
      <dsp:spPr>
        <a:xfrm>
          <a:off x="2204147" y="1258506"/>
          <a:ext cx="2446820" cy="97872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DAX</a:t>
          </a:r>
        </a:p>
      </dsp:txBody>
      <dsp:txXfrm>
        <a:off x="2693511" y="1258506"/>
        <a:ext cx="1468092" cy="978728"/>
      </dsp:txXfrm>
    </dsp:sp>
    <dsp:sp modelId="{F62FFAC1-7B8D-4B6D-AEB6-B44C69790C13}">
      <dsp:nvSpPr>
        <dsp:cNvPr id="0" name=""/>
        <dsp:cNvSpPr/>
      </dsp:nvSpPr>
      <dsp:spPr>
        <a:xfrm>
          <a:off x="4406285" y="1258506"/>
          <a:ext cx="2446820" cy="97872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Power BI Visuals</a:t>
          </a:r>
        </a:p>
      </dsp:txBody>
      <dsp:txXfrm>
        <a:off x="4895649" y="1258506"/>
        <a:ext cx="1468092" cy="9787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87A59-EF2C-4D7D-B94B-D288577E5AC0}">
      <dsp:nvSpPr>
        <dsp:cNvPr id="0" name=""/>
        <dsp:cNvSpPr/>
      </dsp:nvSpPr>
      <dsp:spPr>
        <a:xfrm>
          <a:off x="6339" y="1266955"/>
          <a:ext cx="3789471" cy="1515788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Automated Machine Learning</a:t>
          </a:r>
        </a:p>
      </dsp:txBody>
      <dsp:txXfrm>
        <a:off x="764233" y="1266955"/>
        <a:ext cx="2273683" cy="1515788"/>
      </dsp:txXfrm>
    </dsp:sp>
    <dsp:sp modelId="{7FA40E11-3F4D-4A4D-9099-917829244290}">
      <dsp:nvSpPr>
        <dsp:cNvPr id="0" name=""/>
        <dsp:cNvSpPr/>
      </dsp:nvSpPr>
      <dsp:spPr>
        <a:xfrm>
          <a:off x="3416863" y="1266955"/>
          <a:ext cx="3789471" cy="1515788"/>
        </a:xfrm>
        <a:prstGeom prst="chevron">
          <a:avLst/>
        </a:prstGeom>
        <a:gradFill rotWithShape="0">
          <a:gsLst>
            <a:gs pos="0">
              <a:schemeClr val="accent5">
                <a:hueOff val="-1542816"/>
                <a:satOff val="5734"/>
                <a:lumOff val="-1569"/>
                <a:alphaOff val="0"/>
                <a:tint val="98000"/>
                <a:lumMod val="110000"/>
              </a:schemeClr>
            </a:gs>
            <a:gs pos="84000">
              <a:schemeClr val="accent5">
                <a:hueOff val="-1542816"/>
                <a:satOff val="5734"/>
                <a:lumOff val="-156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Train/Test Machine Learning Model</a:t>
          </a:r>
        </a:p>
      </dsp:txBody>
      <dsp:txXfrm>
        <a:off x="4174757" y="1266955"/>
        <a:ext cx="2273683" cy="15157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20633-3EE9-4670-9DD7-B46BE919854F}">
      <dsp:nvSpPr>
        <dsp:cNvPr id="0" name=""/>
        <dsp:cNvSpPr/>
      </dsp:nvSpPr>
      <dsp:spPr>
        <a:xfrm>
          <a:off x="1681407" y="82230"/>
          <a:ext cx="1058062" cy="1058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B4EE7-5EF1-4AD7-98BB-3FECEB424417}">
      <dsp:nvSpPr>
        <dsp:cNvPr id="0" name=""/>
        <dsp:cNvSpPr/>
      </dsp:nvSpPr>
      <dsp:spPr>
        <a:xfrm>
          <a:off x="1034814" y="1454159"/>
          <a:ext cx="235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Train Results</a:t>
          </a:r>
        </a:p>
      </dsp:txBody>
      <dsp:txXfrm>
        <a:off x="1034814" y="1454159"/>
        <a:ext cx="2351250" cy="720000"/>
      </dsp:txXfrm>
    </dsp:sp>
    <dsp:sp modelId="{988B55C2-370F-487D-ADB5-ACB6382D228B}">
      <dsp:nvSpPr>
        <dsp:cNvPr id="0" name=""/>
        <dsp:cNvSpPr/>
      </dsp:nvSpPr>
      <dsp:spPr>
        <a:xfrm>
          <a:off x="4444126" y="82230"/>
          <a:ext cx="1058062" cy="1058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DDD2C-F0FF-47B2-86F1-BA418025C187}">
      <dsp:nvSpPr>
        <dsp:cNvPr id="0" name=""/>
        <dsp:cNvSpPr/>
      </dsp:nvSpPr>
      <dsp:spPr>
        <a:xfrm>
          <a:off x="3797532" y="1454159"/>
          <a:ext cx="235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Test Results</a:t>
          </a:r>
        </a:p>
      </dsp:txBody>
      <dsp:txXfrm>
        <a:off x="3797532" y="1454159"/>
        <a:ext cx="23512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81CD9-8BCE-4CB1-A0FD-7E6050B082E8}">
      <dsp:nvSpPr>
        <dsp:cNvPr id="0" name=""/>
        <dsp:cNvSpPr/>
      </dsp:nvSpPr>
      <dsp:spPr>
        <a:xfrm>
          <a:off x="816974" y="27536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99C6E-2198-49CC-9F1B-B6790E095E1C}">
      <dsp:nvSpPr>
        <dsp:cNvPr id="0" name=""/>
        <dsp:cNvSpPr/>
      </dsp:nvSpPr>
      <dsp:spPr>
        <a:xfrm>
          <a:off x="816974" y="192769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Pain Points</a:t>
          </a:r>
        </a:p>
      </dsp:txBody>
      <dsp:txXfrm>
        <a:off x="816974" y="1927694"/>
        <a:ext cx="4320000" cy="648000"/>
      </dsp:txXfrm>
    </dsp:sp>
    <dsp:sp modelId="{E280E7E5-15CA-4A4E-B96D-78CC861FD3CD}">
      <dsp:nvSpPr>
        <dsp:cNvPr id="0" name=""/>
        <dsp:cNvSpPr/>
      </dsp:nvSpPr>
      <dsp:spPr>
        <a:xfrm>
          <a:off x="816974" y="2640966"/>
          <a:ext cx="4320000" cy="897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Problem Statement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Factor Analysis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ML Results Interpretation</a:t>
          </a:r>
        </a:p>
      </dsp:txBody>
      <dsp:txXfrm>
        <a:off x="816974" y="2640966"/>
        <a:ext cx="4320000" cy="897952"/>
      </dsp:txXfrm>
    </dsp:sp>
    <dsp:sp modelId="{AF076AFD-B305-4EE9-9533-017B3068DDE7}">
      <dsp:nvSpPr>
        <dsp:cNvPr id="0" name=""/>
        <dsp:cNvSpPr/>
      </dsp:nvSpPr>
      <dsp:spPr>
        <a:xfrm>
          <a:off x="5892975" y="27536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0AE22-061D-423A-B2CD-9C034CB7B8B3}">
      <dsp:nvSpPr>
        <dsp:cNvPr id="0" name=""/>
        <dsp:cNvSpPr/>
      </dsp:nvSpPr>
      <dsp:spPr>
        <a:xfrm>
          <a:off x="5892975" y="192769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Lessons Learned</a:t>
          </a:r>
        </a:p>
      </dsp:txBody>
      <dsp:txXfrm>
        <a:off x="5892975" y="1927694"/>
        <a:ext cx="4320000" cy="648000"/>
      </dsp:txXfrm>
    </dsp:sp>
    <dsp:sp modelId="{AB3E939E-FAFD-4F51-A1CF-1267E0C9EF89}">
      <dsp:nvSpPr>
        <dsp:cNvPr id="0" name=""/>
        <dsp:cNvSpPr/>
      </dsp:nvSpPr>
      <dsp:spPr>
        <a:xfrm>
          <a:off x="5892975" y="2640966"/>
          <a:ext cx="4320000" cy="897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Quality Dataset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Domain Expertise</a:t>
          </a:r>
        </a:p>
      </dsp:txBody>
      <dsp:txXfrm>
        <a:off x="5892975" y="2640966"/>
        <a:ext cx="4320000" cy="897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9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2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2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5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9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2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895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1.png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A8CA06-3287-3D7E-5464-436BF4784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92" b="538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Tornado Event Analysis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31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Post Implementation Review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998E599-52DE-5892-C936-B0070ED34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534698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52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C53565F3-4435-BF5C-ED45-73CA137FD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19" r="-2" b="-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C0BD5-4F21-42D3-7D88-28A01C78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Questions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07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3BF3125-F829-42AD-9499-2E1E6857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398134" y="702156"/>
            <a:ext cx="7212673" cy="1188720"/>
          </a:xfrm>
        </p:spPr>
        <p:txBody>
          <a:bodyPr>
            <a:normAutofit/>
          </a:bodyPr>
          <a:lstStyle/>
          <a:p>
            <a:r>
              <a:rPr lang="en-US"/>
              <a:t>About 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55048A-E386-4898-B0AD-98A6A29F6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A21A1F8-0202-47A2-AA30-21B1B3ED6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016B9E-A476-43D0-AA13-88A0A84D4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AAE7C47A-C801-3D7A-EE77-B979055B46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7623"/>
          <a:stretch/>
        </p:blipFill>
        <p:spPr>
          <a:xfrm>
            <a:off x="446534" y="641102"/>
            <a:ext cx="3702877" cy="2828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E0C384B-AE35-8CF4-9C6E-B8EBA955D1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984310"/>
              </p:ext>
            </p:extLst>
          </p:nvPr>
        </p:nvGraphicFramePr>
        <p:xfrm>
          <a:off x="4398133" y="2340864"/>
          <a:ext cx="7212674" cy="404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52C733A1-CB98-96BA-6046-823794EE4B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30" y="4092053"/>
            <a:ext cx="2124845" cy="21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2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Situation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5D0B2EC-D521-96DD-4C85-EBF162AC3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811621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143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Data Science Framework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238A9D3-F37C-0036-A549-891BF3866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52573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087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Obtain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137E6A2-8F86-B128-185D-DFC023474B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90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D1ED5DF-E7B3-B13A-D351-3C615886E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373570"/>
              </p:ext>
            </p:extLst>
          </p:nvPr>
        </p:nvGraphicFramePr>
        <p:xfrm>
          <a:off x="671513" y="2536031"/>
          <a:ext cx="3123783" cy="3671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5169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CA73D09F-3562-2688-350D-EFAA245A27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21" b="-1"/>
          <a:stretch/>
        </p:blipFill>
        <p:spPr>
          <a:xfrm>
            <a:off x="-2511" y="10"/>
            <a:ext cx="1219200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Scrub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7A4CA679-3546-4E14-8FB8-F57168C3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44D16E90-7C64-4C04-A50A-B866A1A9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DBE4DD59-5AA2-46C6-B6A8-9B4C62D19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05EA9C52-0283-4714-A38F-0864C8B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rgbClr val="FFFFFF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8D65398-7061-91AE-EA96-462886DDE0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3" r="-4" b="24499"/>
          <a:stretch/>
        </p:blipFill>
        <p:spPr>
          <a:xfrm>
            <a:off x="611126" y="2347105"/>
            <a:ext cx="3374136" cy="1810512"/>
          </a:xfrm>
          <a:prstGeom prst="rect">
            <a:avLst/>
          </a:prstGeom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C94C3E6-CAF3-346F-2805-A118676A5B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9" r="2" b="40868"/>
          <a:stretch/>
        </p:blipFill>
        <p:spPr>
          <a:xfrm>
            <a:off x="611128" y="4249057"/>
            <a:ext cx="3374135" cy="1810512"/>
          </a:xfrm>
          <a:prstGeom prst="rect">
            <a:avLst/>
          </a:prstGeom>
        </p:spPr>
      </p:pic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095E600-1B38-D823-6AC8-03F82EFC3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068249"/>
              </p:ext>
            </p:extLst>
          </p:nvPr>
        </p:nvGraphicFramePr>
        <p:xfrm>
          <a:off x="4565562" y="2340864"/>
          <a:ext cx="7045246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7606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DB08581-279A-478B-83DD-945E4CB34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199F8E5-D281-C6A0-BF49-60454F1F3F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9" r="19942"/>
          <a:stretch/>
        </p:blipFill>
        <p:spPr>
          <a:xfrm>
            <a:off x="-1" y="10"/>
            <a:ext cx="837980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1E40D98-2DD7-4DBC-9170-584D5BA2D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750722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F5A787-B406-4A79-B561-57041C4B0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618067"/>
            <a:ext cx="7503665" cy="5774265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4884" y="1131195"/>
            <a:ext cx="7032916" cy="124793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Explore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0FA4DB-B1C8-9AFD-F246-37EBF0D94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5" r="31494"/>
          <a:stretch/>
        </p:blipFill>
        <p:spPr>
          <a:xfrm>
            <a:off x="8373532" y="10"/>
            <a:ext cx="3818469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55181D4-11EC-4956-A2C8-692F817F9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120" y="-460"/>
            <a:ext cx="9144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D224C72-C94D-0031-648D-D6487F587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517836"/>
              </p:ext>
            </p:extLst>
          </p:nvPr>
        </p:nvGraphicFramePr>
        <p:xfrm>
          <a:off x="764883" y="2438400"/>
          <a:ext cx="6855115" cy="3495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00007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13BF3125-F829-42AD-9499-2E1E6857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398134" y="702156"/>
            <a:ext cx="7212673" cy="1188720"/>
          </a:xfrm>
        </p:spPr>
        <p:txBody>
          <a:bodyPr>
            <a:normAutofit/>
          </a:bodyPr>
          <a:lstStyle/>
          <a:p>
            <a:r>
              <a:rPr lang="en-US"/>
              <a:t>Model</a:t>
            </a: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0755048A-E386-4898-B0AD-98A6A29F6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0A21A1F8-0202-47A2-AA30-21B1B3ED6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58016B9E-A476-43D0-AA13-88A0A84D4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9AE0A7B-36FF-17F4-1B50-A40E965021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34" b="-1"/>
          <a:stretch/>
        </p:blipFill>
        <p:spPr>
          <a:xfrm>
            <a:off x="446534" y="641102"/>
            <a:ext cx="3702877" cy="2828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0055EC-476A-E81C-0C10-B67688A136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6" r="24966" b="-3"/>
          <a:stretch/>
        </p:blipFill>
        <p:spPr>
          <a:xfrm>
            <a:off x="446534" y="3562063"/>
            <a:ext cx="3702877" cy="28285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46B3C34-9D11-F617-DE69-4BA2003013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689057"/>
              </p:ext>
            </p:extLst>
          </p:nvPr>
        </p:nvGraphicFramePr>
        <p:xfrm>
          <a:off x="4398133" y="2340864"/>
          <a:ext cx="7212674" cy="404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3343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US"/>
              <a:t>Interpret</a:t>
            </a:r>
            <a:endParaRPr lang="en-US" dirty="0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4F1BC36-A238-7311-D456-6E2277F78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99" y="3420961"/>
            <a:ext cx="5484624" cy="272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 descr="A picture containing text, map, indoor, computer&#10;&#10;Description automatically generated">
            <a:extLst>
              <a:ext uri="{FF2B5EF4-FFF2-40B4-BE49-F238E27FC236}">
                <a16:creationId xmlns:a16="http://schemas.microsoft.com/office/drawing/2014/main" id="{0CF668F2-9E18-BCF8-4BC2-737EA71A3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357" y="3546779"/>
            <a:ext cx="5489646" cy="24428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A4DCCF39-08CD-1C4D-7788-2500A166D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645020"/>
              </p:ext>
            </p:extLst>
          </p:nvPr>
        </p:nvGraphicFramePr>
        <p:xfrm>
          <a:off x="4561870" y="800930"/>
          <a:ext cx="7183597" cy="2256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639908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23A3C"/>
      </a:dk2>
      <a:lt2>
        <a:srgbClr val="E5E8E2"/>
      </a:lt2>
      <a:accent1>
        <a:srgbClr val="AB96C6"/>
      </a:accent1>
      <a:accent2>
        <a:srgbClr val="807FBA"/>
      </a:accent2>
      <a:accent3>
        <a:srgbClr val="91A5C3"/>
      </a:accent3>
      <a:accent4>
        <a:srgbClr val="7DACB7"/>
      </a:accent4>
      <a:accent5>
        <a:srgbClr val="82ACA3"/>
      </a:accent5>
      <a:accent6>
        <a:srgbClr val="77AF8B"/>
      </a:accent6>
      <a:hlink>
        <a:srgbClr val="738B54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172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Avenir Next LT Pro</vt:lpstr>
      <vt:lpstr>Wingdings 2</vt:lpstr>
      <vt:lpstr>DividendVTI</vt:lpstr>
      <vt:lpstr>Tornado Event Analysis</vt:lpstr>
      <vt:lpstr>About Me</vt:lpstr>
      <vt:lpstr>Situation</vt:lpstr>
      <vt:lpstr>Data Science Framework</vt:lpstr>
      <vt:lpstr>Obtain</vt:lpstr>
      <vt:lpstr>Scrub</vt:lpstr>
      <vt:lpstr>Explore</vt:lpstr>
      <vt:lpstr>Model</vt:lpstr>
      <vt:lpstr>Interpret</vt:lpstr>
      <vt:lpstr>Post Implementation Review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Ron Cox</cp:lastModifiedBy>
  <cp:revision>22</cp:revision>
  <dcterms:created xsi:type="dcterms:W3CDTF">2022-12-15T18:59:46Z</dcterms:created>
  <dcterms:modified xsi:type="dcterms:W3CDTF">2022-12-15T19:39:14Z</dcterms:modified>
</cp:coreProperties>
</file>