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76727" autoAdjust="0"/>
  </p:normalViewPr>
  <p:slideViewPr>
    <p:cSldViewPr snapToGrid="0">
      <p:cViewPr varScale="1">
        <p:scale>
          <a:sx n="82" d="100"/>
          <a:sy n="82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1ECAB-569B-40B7-8EC4-9243DB3EC75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4C3A6-D69F-400F-A280-932091449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92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לשאול את הכיתה את סדר הפעולות שבהם הם היו מכינים את ארוחת הבוקר.</a:t>
            </a:r>
          </a:p>
          <a:p>
            <a:pPr algn="r" rtl="1"/>
            <a:r>
              <a:rPr lang="he-IL" dirty="0"/>
              <a:t>המטרה – להגיע לתשובות אסינכרוניות – כלומר, לדוגמה, לשבור את הביצים לתוך המחבת, להרתיח מים לקפה, לחתוך עגבניות, להכין קפה מהמים שרתחו, לשים 2 פרוסות לחם בטוסטר, להוציא את החבית מהאש...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טבח עם ניסיון מכין ארוחת בוקר בצורה </a:t>
            </a:r>
            <a:r>
              <a:rPr lang="he-IL" b="1" dirty="0"/>
              <a:t>אסינכרונית</a:t>
            </a:r>
            <a:r>
              <a:rPr lang="he-IL" b="0" dirty="0"/>
              <a:t>, הוא יתחיל לחמם את המחבת בשביל הביצים ואז ישים את הלחם בטוסטר. </a:t>
            </a:r>
            <a:r>
              <a:rPr lang="he-IL" b="1" dirty="0"/>
              <a:t>הוא לא יחכה שהביצים יהיו מוכנות.</a:t>
            </a:r>
            <a:endParaRPr lang="he-IL" b="0" dirty="0"/>
          </a:p>
          <a:p>
            <a:pPr algn="r" rt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4C3A6-D69F-400F-A280-9320914490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5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4C3A6-D69F-400F-A280-9320914490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00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4C3A6-D69F-400F-A280-9320914490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27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בן אדם יבין את הפקודות האלו כמשימות שהוא צריך לבצע, ויבחר את סדר הפעולות שלו.</a:t>
            </a:r>
          </a:p>
          <a:p>
            <a:pPr algn="r" rtl="1"/>
            <a:endParaRPr lang="he-IL" dirty="0"/>
          </a:p>
          <a:p>
            <a:pPr algn="r" rtl="1"/>
            <a:r>
              <a:rPr lang="he-IL" b="0" dirty="0"/>
              <a:t>לעומתו, המחשב יקרה את המשימות אחת אחרי השנייה ויבצע אותם לפי הסדר, כאשר הוא כל פעם מחכה שהפקודה הקודמת תסתיים.</a:t>
            </a:r>
          </a:p>
          <a:p>
            <a:pPr algn="r" rtl="1"/>
            <a:endParaRPr lang="he-IL" b="0" dirty="0"/>
          </a:p>
          <a:p>
            <a:pPr algn="r" rtl="1"/>
            <a:r>
              <a:rPr lang="he-IL" b="0" dirty="0"/>
              <a:t>מה הבעיה?</a:t>
            </a:r>
          </a:p>
          <a:p>
            <a:pPr algn="r" rtl="1"/>
            <a:r>
              <a:rPr lang="he-IL" b="0" dirty="0"/>
              <a:t>1. ייקח מלא זמן!!! הקפה יהיה קר </a:t>
            </a:r>
            <a:r>
              <a:rPr lang="he-IL" b="0" dirty="0" err="1"/>
              <a:t>כשהכל</a:t>
            </a:r>
            <a:r>
              <a:rPr lang="he-IL" b="0" dirty="0"/>
              <a:t> מוכן.</a:t>
            </a:r>
          </a:p>
          <a:p>
            <a:pPr algn="r" rtl="1"/>
            <a:r>
              <a:rPr lang="he-IL" b="0" dirty="0"/>
              <a:t>2. המבצע לא יהיה זמין לפניות כאשר הוא במהלך ביצוע משימה. כלומר, להשוואה, אם הטבח באמצע הכנת הביצים ונקרא לו, הוא לא יענה.</a:t>
            </a:r>
          </a:p>
          <a:p>
            <a:pPr algn="r" rtl="1"/>
            <a:r>
              <a:rPr lang="he-IL" b="0" dirty="0"/>
              <a:t>	לשאול: איפה זה הכי חשוב לנו?</a:t>
            </a:r>
          </a:p>
          <a:p>
            <a:pPr algn="r" rtl="1"/>
            <a:r>
              <a:rPr lang="he-IL" b="0" dirty="0"/>
              <a:t>		שרתים שמאזינים לבקשות או מערכות עם </a:t>
            </a:r>
            <a:r>
              <a:rPr lang="en-US" b="0" dirty="0"/>
              <a:t>UI</a:t>
            </a:r>
            <a:r>
              <a:rPr lang="he-IL" b="0" dirty="0"/>
              <a:t> (להסביר)</a:t>
            </a:r>
          </a:p>
          <a:p>
            <a:pPr algn="r" rt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4C3A6-D69F-400F-A280-9320914490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54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/>
              <a:t>מה הבעיה?</a:t>
            </a:r>
            <a:endParaRPr lang="he-IL" b="0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1. אם נרצה להיות זמינים להפרעות, נציב </a:t>
            </a:r>
            <a:r>
              <a:rPr lang="en-US" dirty="0"/>
              <a:t>Thread</a:t>
            </a:r>
            <a:r>
              <a:rPr lang="he-IL" dirty="0"/>
              <a:t> מאזין</a:t>
            </a:r>
          </a:p>
          <a:p>
            <a:pPr algn="r" rtl="1"/>
            <a:r>
              <a:rPr lang="he-IL" b="0" dirty="0"/>
              <a:t>2. יש מספר מקסימלי של </a:t>
            </a:r>
            <a:r>
              <a:rPr lang="en-US" b="0" dirty="0"/>
              <a:t>Thread</a:t>
            </a:r>
            <a:r>
              <a:rPr lang="he-IL" b="0" dirty="0"/>
              <a:t>ים!!! בצורה הזאת אנחנו חוסמים די הרבה.</a:t>
            </a:r>
          </a:p>
          <a:p>
            <a:pPr algn="r" rtl="1"/>
            <a:r>
              <a:rPr lang="he-IL" b="0" dirty="0"/>
              <a:t>3. תיאום בין </a:t>
            </a:r>
            <a:r>
              <a:rPr lang="en-US" b="0" dirty="0"/>
              <a:t>Thread</a:t>
            </a:r>
            <a:r>
              <a:rPr lang="he-IL" b="0" dirty="0"/>
              <a:t>ים מאוד מסובך (אבל אפשרי!). פה בדוגמה הדבר ייכתב למסך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Breakfast is ready!</a:t>
            </a:r>
            <a:r>
              <a:rPr lang="he-IL" sz="1200" dirty="0">
                <a:solidFill>
                  <a:srgbClr val="A31515"/>
                </a:solidFill>
                <a:latin typeface="Consolas" panose="020B0609020204030204" pitchFamily="49" charset="0"/>
              </a:rPr>
              <a:t> לפני שהארוחה מוכנה.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4C3A6-D69F-400F-A280-9320914490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5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/>
              <a:t>מה הבעיה?</a:t>
            </a:r>
          </a:p>
          <a:p>
            <a:pPr algn="r" rtl="1"/>
            <a:r>
              <a:rPr lang="he-IL" b="0" dirty="0"/>
              <a:t>צורת עבודה מאוד מסורבלת! הקוד יהיה ארוך וספגטי.</a:t>
            </a:r>
          </a:p>
          <a:p>
            <a:pPr algn="r" rtl="1"/>
            <a:r>
              <a:rPr lang="he-IL" b="0" dirty="0"/>
              <a:t>תזמון ה-</a:t>
            </a:r>
            <a:r>
              <a:rPr lang="en-US" b="0" dirty="0"/>
              <a:t>Task</a:t>
            </a:r>
            <a:r>
              <a:rPr lang="he-IL" b="0" dirty="0"/>
              <a:t>ים יהיה מאוד קשה.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4C3A6-D69F-400F-A280-9320914490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29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עד </a:t>
            </a:r>
            <a:r>
              <a:rPr lang="en-US" dirty="0"/>
              <a:t>C</a:t>
            </a:r>
            <a:r>
              <a:rPr lang="he-IL" dirty="0"/>
              <a:t>#</a:t>
            </a:r>
            <a:r>
              <a:rPr lang="en-US" dirty="0"/>
              <a:t> </a:t>
            </a:r>
            <a:r>
              <a:rPr lang="he-IL" dirty="0"/>
              <a:t> 7.1 עבודה עם </a:t>
            </a:r>
            <a:r>
              <a:rPr lang="en-US" dirty="0"/>
              <a:t>TASK</a:t>
            </a:r>
            <a:r>
              <a:rPr lang="he-IL" dirty="0"/>
              <a:t>ים הייתה קשה ומסובכת. ב-</a:t>
            </a:r>
            <a:r>
              <a:rPr lang="en-US" dirty="0"/>
              <a:t>C</a:t>
            </a:r>
            <a:r>
              <a:rPr lang="he-IL" dirty="0"/>
              <a:t># 7.1 </a:t>
            </a:r>
            <a:r>
              <a:rPr lang="en-US" dirty="0"/>
              <a:t>MICROSOFT</a:t>
            </a:r>
            <a:r>
              <a:rPr lang="he-IL" dirty="0"/>
              <a:t> נתנו לנו את </a:t>
            </a:r>
            <a:r>
              <a:rPr lang="en-US" dirty="0"/>
              <a:t>ASYNC AWAIT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4C3A6-D69F-400F-A280-9320914490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22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/>
              <a:t>מה הבעיה?</a:t>
            </a:r>
          </a:p>
          <a:p>
            <a:pPr algn="r" rt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GetAwaiter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 זה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BLOCKING</a:t>
            </a:r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! משמע זה יחסום לנו את הריצה. לא נהיה זמינים להפרעות.</a:t>
            </a:r>
          </a:p>
          <a:p>
            <a:pPr algn="r" rtl="1"/>
            <a:r>
              <a:rPr lang="he-IL" dirty="0"/>
              <a:t>כלומר, אם נשווה את זה שוב לארוחת הבוקר, אז הטבח יבהה במחבט בזמן הכנת הביצים ולא יענה לנו במידה ונקרא לו.</a:t>
            </a:r>
          </a:p>
          <a:p>
            <a:pPr algn="r" rtl="1"/>
            <a:endParaRPr lang="he-IL" dirty="0"/>
          </a:p>
          <a:p>
            <a:pPr algn="r" rtl="1"/>
            <a:r>
              <a:rPr lang="he-IL" b="1" dirty="0"/>
              <a:t>איך מתקנים את זה???</a:t>
            </a:r>
          </a:p>
          <a:p>
            <a:pPr algn="r" rtl="1"/>
            <a:r>
              <a:rPr lang="en-US" b="1" dirty="0"/>
              <a:t>AWAIT</a:t>
            </a:r>
            <a:r>
              <a:rPr lang="he-IL" b="1" dirty="0"/>
              <a:t>!!!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4C3A6-D69F-400F-A280-9320914490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74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/>
              <a:t>מה הבעיה?</a:t>
            </a:r>
          </a:p>
          <a:p>
            <a:pPr algn="r" rt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GetAwaiter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 זה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BLOCKING</a:t>
            </a:r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! משמע זה יחסום לנו את הריצה. לא נהיה זמינים להפרעות.</a:t>
            </a:r>
          </a:p>
          <a:p>
            <a:pPr algn="r" rtl="1"/>
            <a:r>
              <a:rPr lang="he-IL" dirty="0"/>
              <a:t>כלומר, אם נשווה את זה שוב לארוחת הבוקר, אז הטבח יבהה במחבט בזמן הכנת הביצים ולא יענה לנו במידה ונקרא לו.</a:t>
            </a:r>
          </a:p>
          <a:p>
            <a:pPr algn="r" rtl="1"/>
            <a:endParaRPr lang="he-IL" dirty="0"/>
          </a:p>
          <a:p>
            <a:pPr algn="r" rtl="1"/>
            <a:r>
              <a:rPr lang="he-IL" b="1" dirty="0"/>
              <a:t>איך מתקנים את זה???</a:t>
            </a:r>
          </a:p>
          <a:p>
            <a:pPr algn="r" rtl="1"/>
            <a:r>
              <a:rPr lang="en-US" b="1" dirty="0"/>
              <a:t>AWAIT</a:t>
            </a:r>
            <a:r>
              <a:rPr lang="he-IL" b="1" dirty="0"/>
              <a:t>!!!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4C3A6-D69F-400F-A280-9320914490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06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/>
              <a:t>מה הבעיה בקוד הבא?</a:t>
            </a:r>
          </a:p>
          <a:p>
            <a:pPr algn="r" rtl="1"/>
            <a:r>
              <a:rPr lang="he-IL" b="1" dirty="0"/>
              <a:t>הקוד רץ בצורה </a:t>
            </a:r>
            <a:r>
              <a:rPr lang="he-IL" b="1" dirty="0" err="1"/>
              <a:t>סנכרונית</a:t>
            </a:r>
            <a:r>
              <a:rPr lang="he-IL" b="1" dirty="0"/>
              <a:t>!</a:t>
            </a:r>
          </a:p>
          <a:p>
            <a:pPr algn="r" rtl="1"/>
            <a:endParaRPr lang="he-IL" b="1" dirty="0"/>
          </a:p>
          <a:p>
            <a:pPr algn="r" rtl="1"/>
            <a:r>
              <a:rPr lang="he-IL" b="1" dirty="0"/>
              <a:t>איך נפתור את זה?</a:t>
            </a:r>
          </a:p>
          <a:p>
            <a:pPr algn="r" rtl="1"/>
            <a:r>
              <a:rPr lang="he-IL" b="0" dirty="0"/>
              <a:t>מהו סדר הפעולות? איך אנחנו נבצע את המשימות?</a:t>
            </a:r>
          </a:p>
          <a:p>
            <a:pPr algn="r" rtl="1"/>
            <a:r>
              <a:rPr lang="he-IL" b="0" dirty="0"/>
              <a:t>איזה משימה חוסמת איזה משימה?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4C3A6-D69F-400F-A280-9320914490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1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/>
              <a:t>בואו נדאג לכך שהתוכנה שלנו גם תעבוד בצורה הזו.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4C3A6-D69F-400F-A280-9320914490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6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659F-9EE4-42ED-9651-28A59C6EF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C3EEC-3F77-4A13-835B-2A1AD984E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CEE7A-A8BA-4385-B3F0-0C39320B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EA2D-5227-469B-9471-ABD16AF1615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DF323-5258-4174-A125-205187B6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FA626-F350-422F-8D2A-1D66E10C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3E0B-0F0E-4E15-AEBD-49E004B8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FFBD-41FC-43E8-9E89-D832A5F6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C2B98-2F5D-4987-B68C-8B82FEF1F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EC21E-9787-4A5C-AD41-27ED27D4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EA2D-5227-469B-9471-ABD16AF1615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6805B-2CA6-4556-A8A1-166C69FA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F880A-B0EA-4106-ABBD-9ED29527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3E0B-0F0E-4E15-AEBD-49E004B8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757D3-5CCE-494D-98B0-0D5816932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A8AE4-D42C-4449-9626-0E87F4F5B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FF640-6647-45B1-BB9B-7DD646B7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EA2D-5227-469B-9471-ABD16AF1615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B50BF-9232-4DDF-9BEF-84B52445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2CC9-07B4-45DA-9813-A4603548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3E0B-0F0E-4E15-AEBD-49E004B8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9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60BDB-B447-437E-AEDE-B7BBDEC9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DC9A5-BF8B-482B-B0AA-C7AEC2815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1F1BF-8C3F-402D-B211-D5747DF0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EA2D-5227-469B-9471-ABD16AF1615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FBDE8-9854-41BE-8155-DD6E0BA9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14A2E-FE1E-4CCB-8A75-59EE23F4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3E0B-0F0E-4E15-AEBD-49E004B8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D368E-A296-4E75-A05F-D7FCAAC24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E83F0-608C-4B1E-B176-1B5271D9A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104AF-A5A0-42D3-AD0C-3F1D591DD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EA2D-5227-469B-9471-ABD16AF1615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EF1E9-5E84-495D-A99A-C33C612E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A38D5-DC8F-43F3-AA95-3488A310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3E0B-0F0E-4E15-AEBD-49E004B8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9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F71B-BBBB-48E0-9602-0B607F85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6C1CB-5E5D-4BD8-B9DE-30821D7F8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6FA54-282F-46F8-BE27-E49E3C76A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BC3C9-FD80-40DA-A2C0-7316BE5F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EA2D-5227-469B-9471-ABD16AF1615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11EEE-9BAC-4F06-877D-3013E68F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FA332-ED54-4EA4-B477-804A8B32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3E0B-0F0E-4E15-AEBD-49E004B8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4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82FD-0B98-49AA-9940-6D8FCF965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F3E0C-1D21-479C-A1E1-C46B51680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2CCEF-00CE-4670-ABA2-A2FA95B41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895010-7CD3-4D90-BC5C-E107E5371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908CE-31E9-4EC5-BFC3-0760F4F94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0FD98-A79B-4F01-BE7D-ABA1355B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EA2D-5227-469B-9471-ABD16AF1615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71D7B5-8BA2-49B2-B23C-486D8105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623F-3721-42F5-89FD-AA55BF14D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3E0B-0F0E-4E15-AEBD-49E004B8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5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DA4D-B429-4C5B-90B4-232ED5D5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2A9D34-3248-4CA9-96A3-A9DB057C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EA2D-5227-469B-9471-ABD16AF1615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E4A8C-6E51-443E-9091-06E53780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8421D-7CFC-4820-8916-B411BD21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3E0B-0F0E-4E15-AEBD-49E004B8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7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65E1C0-F77F-4A7A-9BF7-14A0BE88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EA2D-5227-469B-9471-ABD16AF1615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5F629-ACC7-4693-886D-5EC5CB1B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B1E61-44A8-4BC7-B107-69AD5E89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3E0B-0F0E-4E15-AEBD-49E004B8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2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6368-48E1-4ED2-8192-8AAA67D3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7EE54-3E40-402C-950F-4C90F50B2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4A132-1EFF-4DE1-802B-B9CE52DE5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2C6DE-CAC1-4FC0-8449-6B39142D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EA2D-5227-469B-9471-ABD16AF1615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BB26E-32B0-4565-B69D-93D77CF1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151F6-805B-4220-AA91-82C7BEE52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3E0B-0F0E-4E15-AEBD-49E004B8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1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AFAF-3633-45BC-BDEE-481DFECA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D681D6-1A56-448F-832A-B17E177FA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E2DAA-4C3F-4B18-BE94-F57CC790E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C3A2C-CEC1-40A3-813C-E4E02EBD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EA2D-5227-469B-9471-ABD16AF1615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C0314-C226-4BE5-B335-BB0580A5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E992A-2721-44F1-A2AD-908CC2F6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3E0B-0F0E-4E15-AEBD-49E004B8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3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30BE98-51E5-4A75-A986-67029FB9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094DC-766D-40EB-9C0C-02631F36C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75B3B-3824-474B-8CC0-88A953991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AEA2D-5227-469B-9471-ABD16AF1615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35466-41AE-4927-A26E-D13741078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BE3C2-6C40-44D0-BCE5-0864EDD39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03E0B-0F0E-4E15-AEBD-49E004B8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8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786E6-4BA5-443B-BEA4-14B043E41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/>
              <a:t>Async Await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B21E5-5D97-4C94-AE75-5763D1EDF1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Asynchronous programming in C#</a:t>
            </a:r>
          </a:p>
        </p:txBody>
      </p:sp>
    </p:spTree>
    <p:extLst>
      <p:ext uri="{BB962C8B-B14F-4D97-AF65-F5344CB8AC3E}">
        <p14:creationId xmlns:p14="http://schemas.microsoft.com/office/powerpoint/2010/main" val="4029194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F615-F9CE-46A2-A442-B08A30F8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Async Await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4F42BD-616C-4FCD-BF71-D4724D2CBFCA}"/>
              </a:ext>
            </a:extLst>
          </p:cNvPr>
          <p:cNvSpPr/>
          <p:nvPr/>
        </p:nvSpPr>
        <p:spPr>
          <a:xfrm>
            <a:off x="-564444" y="2108377"/>
            <a:ext cx="1267742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Task&lt;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(6);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"Continuing program execution..."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httpClient.GetStringAsync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$"http://localhost:8080/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/v1/users/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38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0DBE-0E52-4ED9-9144-08DF49D0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סנכרון של </a:t>
            </a:r>
            <a:r>
              <a:rPr lang="en-US" dirty="0"/>
              <a:t>TASK</a:t>
            </a:r>
            <a:r>
              <a:rPr lang="he-IL" dirty="0"/>
              <a:t>ים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935287-8650-4F7B-B689-A29DF8FDB433}"/>
              </a:ext>
            </a:extLst>
          </p:cNvPr>
          <p:cNvSpPr/>
          <p:nvPr/>
        </p:nvSpPr>
        <p:spPr>
          <a:xfrm>
            <a:off x="-1863970" y="2227385"/>
            <a:ext cx="122145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     </a:t>
            </a:r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Coffee cup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Nespresso.MakeCoffee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"Coffee is ready!"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Stove.HeatUp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Egg[] eggs = 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Stove.FryEggs(2);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"Eggs are ready!"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Sausage[]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sausage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Stove.FrySausage(3);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"Sausages are ready!"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Stove.CoolDown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D3D7E-F6C8-4D3A-B69A-ED02C5BA4E34}"/>
              </a:ext>
            </a:extLst>
          </p:cNvPr>
          <p:cNvSpPr txBox="1"/>
          <p:nvPr/>
        </p:nvSpPr>
        <p:spPr>
          <a:xfrm>
            <a:off x="7537938" y="2227385"/>
            <a:ext cx="45046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he-IL" sz="2400" dirty="0"/>
              <a:t>להכין קפה במכונת קפה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/>
              <a:t>להדליק את הגז ולחכות שיתחמם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/>
              <a:t>להכין ביצים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/>
              <a:t>להכין נקניקיות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/>
              <a:t>לכבות את הגז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601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0DBE-0E52-4ED9-9144-08DF49D0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סנכרון של </a:t>
            </a:r>
            <a:r>
              <a:rPr lang="en-US" dirty="0"/>
              <a:t>TASK</a:t>
            </a:r>
            <a:r>
              <a:rPr lang="he-IL" dirty="0"/>
              <a:t>ים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D3D7E-F6C8-4D3A-B69A-ED02C5BA4E34}"/>
              </a:ext>
            </a:extLst>
          </p:cNvPr>
          <p:cNvSpPr txBox="1"/>
          <p:nvPr/>
        </p:nvSpPr>
        <p:spPr>
          <a:xfrm>
            <a:off x="6096000" y="2092921"/>
            <a:ext cx="591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he-IL" sz="2400" dirty="0"/>
              <a:t>נתחיל את הכנת הקפה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/>
              <a:t>הדברים שעל הגז: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sz="2400" dirty="0"/>
              <a:t> נדליק את הגז ונחכה שיתחמם 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sz="2400" dirty="0"/>
              <a:t> </a:t>
            </a:r>
            <a:r>
              <a:rPr lang="he-IL" sz="2400" b="1" dirty="0"/>
              <a:t>ואז</a:t>
            </a:r>
            <a:r>
              <a:rPr lang="he-IL" sz="2400" dirty="0"/>
              <a:t> נשים את הביצים על האש 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sz="2400" dirty="0"/>
              <a:t> </a:t>
            </a:r>
            <a:r>
              <a:rPr lang="he-IL" sz="2400" b="1" dirty="0"/>
              <a:t>ואז</a:t>
            </a:r>
            <a:r>
              <a:rPr lang="he-IL" sz="2400" dirty="0"/>
              <a:t> כשהביצים מוכנות נכין את הנקניקיות 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sz="2400" dirty="0"/>
              <a:t> </a:t>
            </a:r>
            <a:r>
              <a:rPr lang="he-IL" sz="2400" b="1" dirty="0"/>
              <a:t>ואז</a:t>
            </a:r>
            <a:r>
              <a:rPr lang="he-IL" sz="2400" dirty="0"/>
              <a:t> לכבות את הגז</a:t>
            </a:r>
            <a:endParaRPr lang="en-US" sz="2400" dirty="0"/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/>
              <a:t>אם הקפה עדיין לא מוכן </a:t>
            </a:r>
            <a:r>
              <a:rPr lang="he-IL" sz="2400" dirty="0" err="1"/>
              <a:t>אזנחכה</a:t>
            </a:r>
            <a:r>
              <a:rPr lang="he-IL" sz="2400" dirty="0"/>
              <a:t> שגם הקפה יהיה מוכן ואז נאכל </a:t>
            </a:r>
            <a:r>
              <a:rPr lang="he-IL" sz="2400" dirty="0" err="1"/>
              <a:t>הכל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35294E-0F85-4D1E-8ABB-75AE24A50005}"/>
              </a:ext>
            </a:extLst>
          </p:cNvPr>
          <p:cNvSpPr/>
          <p:nvPr/>
        </p:nvSpPr>
        <p:spPr>
          <a:xfrm>
            <a:off x="-1230055" y="1908255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     Task&lt;Coffee&gt;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coffeeTask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Nespresso.MakeCoffee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Stove.HeatUp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        Egg[] eggs =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Stove.FryEggs(2);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"Eggs are ready!"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    Sausage[]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sausage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Stove.FrySausage(3);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"Sausages are ready!"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Stove.CoolDown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Coffee cup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coffeeTask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"Coffee is ready!"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0DBE-0E52-4ED9-9144-08DF49D0A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665"/>
            <a:ext cx="10515600" cy="1325563"/>
          </a:xfrm>
        </p:spPr>
        <p:txBody>
          <a:bodyPr/>
          <a:lstStyle/>
          <a:p>
            <a:pPr algn="ctr" rtl="1"/>
            <a:r>
              <a:rPr lang="en-US" dirty="0" err="1"/>
              <a:t>Task.WhenAll</a:t>
            </a:r>
            <a:r>
              <a:rPr lang="en-US" dirty="0"/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A05905-F327-4E12-A8F5-66D5949E29BB}"/>
              </a:ext>
            </a:extLst>
          </p:cNvPr>
          <p:cNvSpPr/>
          <p:nvPr/>
        </p:nvSpPr>
        <p:spPr>
          <a:xfrm>
            <a:off x="-597877" y="2209360"/>
            <a:ext cx="130829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Task&lt;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getUser1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Task&lt;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getUser2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Task&lt;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getUser3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Task.WhenAll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(getUser1, getUser2, getUser3);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httpClient.GetStringAsync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$"http://localhost:8080/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/v1/users/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11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0DBE-0E52-4ED9-9144-08DF49D0A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665"/>
            <a:ext cx="10515600" cy="1325563"/>
          </a:xfrm>
        </p:spPr>
        <p:txBody>
          <a:bodyPr/>
          <a:lstStyle/>
          <a:p>
            <a:pPr algn="ctr" rtl="1"/>
            <a:r>
              <a:rPr lang="en-US" dirty="0" err="1"/>
              <a:t>Task.WhenAny</a:t>
            </a:r>
            <a:r>
              <a:rPr lang="en-US" dirty="0"/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A05905-F327-4E12-A8F5-66D5949E29BB}"/>
              </a:ext>
            </a:extLst>
          </p:cNvPr>
          <p:cNvSpPr/>
          <p:nvPr/>
        </p:nvSpPr>
        <p:spPr>
          <a:xfrm>
            <a:off x="-902677" y="1202243"/>
            <a:ext cx="1355187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Task&lt;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getUser1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Task&lt;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getUser2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Task&lt;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getUser3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List&lt;Task&lt;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getUsersTasks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List&lt;Task&lt;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 { getUser1, getUser2, getUser3 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getUsersTasks.Any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Task&lt;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finished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Task.WhenAny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getUsersTasks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finished.Result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getUsersTasks.Remove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(finished);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httpClient.GetStringAsync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$"http://localhost:8080/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/v1/users/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39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3865-1DA0-43EF-B833-822E49B3F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sz="9600" dirty="0"/>
              <a:t>עכשיו תורכם</a:t>
            </a:r>
            <a:endParaRPr lang="en-US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7B478-1FE9-42C7-8C3B-5AB79D4F82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e-IL" sz="1600" dirty="0"/>
              <a:t>אני רעב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8327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87BD63C5-8051-4E5A-818B-A9C0DD7D34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0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F615-F9CE-46A2-A442-B08A30F8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Threads</a:t>
            </a:r>
            <a:r>
              <a:rPr lang="he-IL" dirty="0"/>
              <a:t> - תזכורת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444D8-D6EE-4ABF-BC56-DD869913A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1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F615-F9CE-46A2-A442-B08A30F8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Tasks</a:t>
            </a:r>
            <a:r>
              <a:rPr lang="he-IL" dirty="0"/>
              <a:t> - תזכורת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444D8-D6EE-4ABF-BC56-DD869913A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4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F615-F9CE-46A2-A442-B08A30F8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הבעיה – ארוחת בוקר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444D8-D6EE-4ABF-BC56-DD869913A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r" rtl="1">
              <a:buFont typeface="+mj-lt"/>
              <a:buAutoNum type="arabicPeriod"/>
            </a:pPr>
            <a:r>
              <a:rPr lang="he-IL" dirty="0"/>
              <a:t>למזוג כוס קפה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/>
              <a:t>לחמם מחבת, ואז לטגן שני ביצים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/>
              <a:t>לטגן נקניקיות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/>
              <a:t>לשים 2 פרוסות לחם בטוסטר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/>
              <a:t>למרוח חמאה וריבה על הטוסט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/>
              <a:t>למזוג כוס של מיץ תפוזים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5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F615-F9CE-46A2-A442-B08A30F8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המחשב קורא את הפקודות בצורה שונה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A1491-8423-43AC-9EA8-E07A277F20E6}"/>
              </a:ext>
            </a:extLst>
          </p:cNvPr>
          <p:cNvSpPr txBox="1"/>
          <p:nvPr/>
        </p:nvSpPr>
        <p:spPr>
          <a:xfrm>
            <a:off x="3030096" y="1414272"/>
            <a:ext cx="6131807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Coffee cup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Nespresso.MakeCoffee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"Coffee is ready!"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Stove.HeatUp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Egg[] eggs = Stove.FryEggs(2);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"Eggs are ready!"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Sausage[] sausage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Stove.FrySausage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"Sausages are ready!"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Toast[] toasts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Toaster.ToastBread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Knife.ButterToasts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(toasts);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Knife.JamToasts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(toasts);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"Toasts are ready!"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Juice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juice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JuiceBottle.PourJuice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"Juice is ready!"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"Breakfast is ready!"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9083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F615-F9CE-46A2-A442-B08A30F8D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4432" y="213723"/>
            <a:ext cx="10515600" cy="1325563"/>
          </a:xfrm>
        </p:spPr>
        <p:txBody>
          <a:bodyPr/>
          <a:lstStyle/>
          <a:p>
            <a:pPr algn="ctr" rtl="1"/>
            <a:r>
              <a:rPr lang="he-IL" dirty="0"/>
              <a:t>פתרון #1 – </a:t>
            </a:r>
            <a:r>
              <a:rPr lang="en-US" dirty="0"/>
              <a:t>Threads</a:t>
            </a:r>
            <a:r>
              <a:rPr lang="he-IL" dirty="0"/>
              <a:t> (עוד טבחים)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513B6B-7C78-4AB6-9877-3EDCC7F57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66" y="1825625"/>
            <a:ext cx="6443133" cy="4351338"/>
          </a:xfrm>
        </p:spPr>
        <p:txBody>
          <a:bodyPr/>
          <a:lstStyle/>
          <a:p>
            <a:pPr algn="r" rtl="1"/>
            <a:r>
              <a:rPr lang="he-IL" dirty="0"/>
              <a:t>נשים כל משימה ב-</a:t>
            </a:r>
            <a:r>
              <a:rPr lang="en-US" dirty="0"/>
              <a:t>Thread</a:t>
            </a:r>
            <a:r>
              <a:rPr lang="he-IL" dirty="0"/>
              <a:t> משל עצמה</a:t>
            </a:r>
            <a:endParaRPr lang="en-US" dirty="0"/>
          </a:p>
          <a:p>
            <a:pPr algn="r" rtl="1"/>
            <a:r>
              <a:rPr lang="he-IL" dirty="0"/>
              <a:t>בפועל יצרנו מטבח עם הרבה טבחים, כשכל טבח עובד בכל זמן נתון</a:t>
            </a:r>
          </a:p>
          <a:p>
            <a:pPr algn="r" rtl="1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A74DA0-7316-42B6-9750-ADC00C45B192}"/>
              </a:ext>
            </a:extLst>
          </p:cNvPr>
          <p:cNvSpPr/>
          <p:nvPr/>
        </p:nvSpPr>
        <p:spPr>
          <a:xfrm>
            <a:off x="-474133" y="81930"/>
            <a:ext cx="579120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Thread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coffeeThread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Thread(() =&gt;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Coffee cup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Nespresso.MakeCoffee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"Coffee is ready!"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});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Thread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stoveThread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Thread(() =&gt;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Stove.HeatUp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n-NO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Egg[] eggs = Stove.FryEggs(2);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"Eggs are ready!"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Sausage[] sausage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Stove.FrySausage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"Sausages are ready!"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Stove.CoolDown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});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Thread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toastsThread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Thread(() =&gt;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Toast[] toasts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Toaster.ToastBread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Knife.ButterToasts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(toasts);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Knife.JamToasts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(toasts);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"Toasts are ready!"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});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Thread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juiceThread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Thread(() =&gt;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Juice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juice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JuiceBottle.PourJuice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"Juice is ready!"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});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coffeeThread.Start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stoveThread.Start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toastsThread.Start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juiceThread.Start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"Breakfast is ready!"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4981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F615-F9CE-46A2-A442-B08A30F8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פתרון #2 – </a:t>
            </a:r>
            <a:r>
              <a:rPr lang="en-US" dirty="0"/>
              <a:t>Tasks</a:t>
            </a:r>
            <a:r>
              <a:rPr lang="he-IL" dirty="0"/>
              <a:t> (חלוקת עבודה)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513B6B-7C78-4AB6-9877-3EDCC7F57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נשים כל משימה ב-</a:t>
            </a:r>
            <a:r>
              <a:rPr lang="en-US" dirty="0"/>
              <a:t>Task</a:t>
            </a:r>
            <a:r>
              <a:rPr lang="he-IL" dirty="0"/>
              <a:t> משל עצמה</a:t>
            </a:r>
            <a:endParaRPr lang="en-US" dirty="0"/>
          </a:p>
          <a:p>
            <a:pPr algn="r" rtl="1"/>
            <a:r>
              <a:rPr lang="he-IL" dirty="0"/>
              <a:t>טבח אחד שעובד לבד, ובוחר את סדר ביצוע המשימות בצורה ידנית</a:t>
            </a:r>
            <a:endParaRPr lang="en-US" dirty="0"/>
          </a:p>
          <a:p>
            <a:pPr algn="r" rtl="1"/>
            <a:r>
              <a:rPr lang="en-US" dirty="0"/>
              <a:t>C#</a:t>
            </a:r>
            <a:r>
              <a:rPr lang="he-IL" dirty="0"/>
              <a:t> נותנת לנו את הכלים לתזמן משימות (</a:t>
            </a:r>
            <a:r>
              <a:rPr lang="en-US" dirty="0" err="1"/>
              <a:t>Taskpool</a:t>
            </a:r>
            <a:r>
              <a:rPr lang="he-IL" dirty="0"/>
              <a:t>, </a:t>
            </a:r>
            <a:r>
              <a:rPr lang="en-US" dirty="0"/>
              <a:t>Callbacks</a:t>
            </a:r>
            <a:r>
              <a:rPr lang="he-IL" dirty="0"/>
              <a:t>, </a:t>
            </a:r>
            <a:r>
              <a:rPr lang="en-US" dirty="0"/>
              <a:t>Cancellation Tokens</a:t>
            </a:r>
            <a:r>
              <a:rPr lang="he-IL" dirty="0"/>
              <a:t>...)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אבל... איך?</a:t>
            </a:r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6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F615-F9CE-46A2-A442-B08A30F8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Async 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444D8-D6EE-4ABF-BC56-DD869913A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צורת עבודה עם </a:t>
            </a:r>
            <a:r>
              <a:rPr lang="en-US" dirty="0"/>
              <a:t>TASK</a:t>
            </a:r>
            <a:r>
              <a:rPr lang="he-IL" dirty="0"/>
              <a:t>ים שיצאה ב-</a:t>
            </a:r>
            <a:r>
              <a:rPr lang="en-US" dirty="0"/>
              <a:t>C</a:t>
            </a:r>
            <a:r>
              <a:rPr lang="he-IL" dirty="0"/>
              <a:t># </a:t>
            </a:r>
            <a:r>
              <a:rPr lang="en-US" dirty="0"/>
              <a:t>7.1</a:t>
            </a:r>
            <a:endParaRPr lang="he-IL" dirty="0"/>
          </a:p>
          <a:p>
            <a:pPr algn="r" rtl="1"/>
            <a:r>
              <a:rPr lang="he-IL" dirty="0"/>
              <a:t>פונקציות יחזירו </a:t>
            </a:r>
            <a:r>
              <a:rPr lang="en-US" dirty="0"/>
              <a:t>TASK</a:t>
            </a:r>
            <a:r>
              <a:rPr lang="he-IL" dirty="0"/>
              <a:t> שמייצג את הביצוע שלהן, וכדי לקבל את התוצאה נשתמש במילת המפתח </a:t>
            </a:r>
            <a:r>
              <a:rPr lang="en-US" dirty="0"/>
              <a:t>AWAIT</a:t>
            </a:r>
          </a:p>
          <a:p>
            <a:pPr algn="r" rtl="1"/>
            <a:r>
              <a:rPr lang="he-IL" dirty="0"/>
              <a:t>עוזר לנו לכתוב קוד אסינכרוני שקריא כמו קוד סינכרוני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5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F615-F9CE-46A2-A442-B08A30F8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Async Await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4F42BD-616C-4FCD-BF71-D4724D2CBFCA}"/>
              </a:ext>
            </a:extLst>
          </p:cNvPr>
          <p:cNvSpPr/>
          <p:nvPr/>
        </p:nvSpPr>
        <p:spPr>
          <a:xfrm>
            <a:off x="-564444" y="2108377"/>
            <a:ext cx="1267742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Task&lt;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(6);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getUserTask.GetAwaiter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"Continuing program execution..."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httpClient.GetStringAsync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$"http://localhost:8080/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/v1/users/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EC2678-DC91-42E2-84E6-28EAA6A65E5F}"/>
              </a:ext>
            </a:extLst>
          </p:cNvPr>
          <p:cNvCxnSpPr>
            <a:cxnSpLocks/>
          </p:cNvCxnSpPr>
          <p:nvPr/>
        </p:nvCxnSpPr>
        <p:spPr>
          <a:xfrm flipH="1">
            <a:off x="6604001" y="1964267"/>
            <a:ext cx="1399821" cy="9482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3B2B05-6712-46F3-86CE-57ABB448923D}"/>
              </a:ext>
            </a:extLst>
          </p:cNvPr>
          <p:cNvCxnSpPr>
            <a:cxnSpLocks/>
          </p:cNvCxnSpPr>
          <p:nvPr/>
        </p:nvCxnSpPr>
        <p:spPr>
          <a:xfrm>
            <a:off x="2545646" y="4030133"/>
            <a:ext cx="1" cy="8227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991A81-C887-4BA8-B978-67CBB9986868}"/>
              </a:ext>
            </a:extLst>
          </p:cNvPr>
          <p:cNvCxnSpPr>
            <a:cxnSpLocks/>
          </p:cNvCxnSpPr>
          <p:nvPr/>
        </p:nvCxnSpPr>
        <p:spPr>
          <a:xfrm>
            <a:off x="3352801" y="4030133"/>
            <a:ext cx="1" cy="8227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3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1639</Words>
  <Application>Microsoft Office PowerPoint</Application>
  <PresentationFormat>Widescreen</PresentationFormat>
  <Paragraphs>245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Async Await</vt:lpstr>
      <vt:lpstr>Threads - תזכורת</vt:lpstr>
      <vt:lpstr>Tasks - תזכורת</vt:lpstr>
      <vt:lpstr>הבעיה – ארוחת בוקר</vt:lpstr>
      <vt:lpstr>המחשב קורא את הפקודות בצורה שונה</vt:lpstr>
      <vt:lpstr>פתרון #1 – Threads (עוד טבחים)</vt:lpstr>
      <vt:lpstr>פתרון #2 – Tasks (חלוקת עבודה)</vt:lpstr>
      <vt:lpstr>Async Await</vt:lpstr>
      <vt:lpstr>Async Await Example</vt:lpstr>
      <vt:lpstr>Async Await Example</vt:lpstr>
      <vt:lpstr>סנכרון של TASKים</vt:lpstr>
      <vt:lpstr>סנכרון של TASKים</vt:lpstr>
      <vt:lpstr>Task.WhenAll()</vt:lpstr>
      <vt:lpstr>Task.WhenAny()</vt:lpstr>
      <vt:lpstr>עכשיו תורכם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Await</dc:title>
  <dc:creator>Ron Weiss</dc:creator>
  <cp:lastModifiedBy>Ron Weiss</cp:lastModifiedBy>
  <cp:revision>122</cp:revision>
  <dcterms:created xsi:type="dcterms:W3CDTF">2020-04-09T11:07:40Z</dcterms:created>
  <dcterms:modified xsi:type="dcterms:W3CDTF">2020-04-11T15:53:58Z</dcterms:modified>
</cp:coreProperties>
</file>