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259"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3213515-007C-4351-9A70-05280E19278E}">
          <p14:sldIdLst>
            <p14:sldId id="259"/>
            <p14:sldId id="257"/>
            <p14:sldId id="258"/>
            <p14:sldId id="260"/>
            <p14:sldId id="261"/>
          </p14:sldIdLst>
        </p14:section>
        <p14:section name="Untitled Section" id="{60F91F5E-CA3A-478B-ABC5-12ED991BEF49}">
          <p14:sldIdLst>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1BA68D-4555-4C2D-B4E3-5A4D05B10B8C}" type="doc">
      <dgm:prSet loTypeId="urn:microsoft.com/office/officeart/2005/8/layout/orgChart1" loCatId="hierarchy" qsTypeId="urn:microsoft.com/office/officeart/2005/8/quickstyle/simple5" qsCatId="simple" csTypeId="urn:microsoft.com/office/officeart/2005/8/colors/colorful3" csCatId="colorful" phldr="1"/>
      <dgm:spPr/>
      <dgm:t>
        <a:bodyPr/>
        <a:lstStyle/>
        <a:p>
          <a:endParaRPr lang="en-IN"/>
        </a:p>
      </dgm:t>
    </dgm:pt>
    <dgm:pt modelId="{6ECD4A0A-BD0F-4DD2-A329-6E427D9701B7}">
      <dgm:prSet/>
      <dgm:spPr/>
      <dgm:t>
        <a:bodyPr/>
        <a:lstStyle/>
        <a:p>
          <a:r>
            <a:rPr lang="en-IN" dirty="0"/>
            <a:t>Cheque scanning with your light and gets verified</a:t>
          </a:r>
        </a:p>
      </dgm:t>
    </dgm:pt>
    <dgm:pt modelId="{0A1C6C7A-0A36-40B0-8AE2-B4A1D7452D39}" type="parTrans" cxnId="{793373E5-F86E-47E4-A008-0D86612ABE62}">
      <dgm:prSet/>
      <dgm:spPr/>
      <dgm:t>
        <a:bodyPr/>
        <a:lstStyle/>
        <a:p>
          <a:endParaRPr lang="en-IN"/>
        </a:p>
      </dgm:t>
    </dgm:pt>
    <dgm:pt modelId="{8879D422-AF41-4BD3-B1B0-A54320CE4CF6}" type="sibTrans" cxnId="{793373E5-F86E-47E4-A008-0D86612ABE62}">
      <dgm:prSet/>
      <dgm:spPr/>
      <dgm:t>
        <a:bodyPr/>
        <a:lstStyle/>
        <a:p>
          <a:endParaRPr lang="en-IN"/>
        </a:p>
      </dgm:t>
    </dgm:pt>
    <dgm:pt modelId="{45107155-4CA0-4A18-BBB6-72F156DA255B}">
      <dgm:prSet/>
      <dgm:spPr/>
      <dgm:t>
        <a:bodyPr/>
        <a:lstStyle/>
        <a:p>
          <a:r>
            <a:rPr lang="en-IN" dirty="0"/>
            <a:t>Cheque encryption with barcode and the key ( only the banks )</a:t>
          </a:r>
        </a:p>
      </dgm:t>
    </dgm:pt>
    <dgm:pt modelId="{E1A1F877-C0CB-4851-A761-CFAA6FB6C317}" type="parTrans" cxnId="{24FCB937-BC1B-4ABB-9560-C7E591F656B3}">
      <dgm:prSet/>
      <dgm:spPr/>
      <dgm:t>
        <a:bodyPr/>
        <a:lstStyle/>
        <a:p>
          <a:endParaRPr lang="en-IN"/>
        </a:p>
      </dgm:t>
    </dgm:pt>
    <dgm:pt modelId="{96E85256-E407-4165-B676-3FFA102019BA}" type="sibTrans" cxnId="{24FCB937-BC1B-4ABB-9560-C7E591F656B3}">
      <dgm:prSet/>
      <dgm:spPr/>
      <dgm:t>
        <a:bodyPr/>
        <a:lstStyle/>
        <a:p>
          <a:endParaRPr lang="en-IN"/>
        </a:p>
      </dgm:t>
    </dgm:pt>
    <dgm:pt modelId="{DAAACA40-9447-4B8A-8ADA-F3F7285F83C2}">
      <dgm:prSet/>
      <dgm:spPr/>
      <dgm:t>
        <a:bodyPr/>
        <a:lstStyle/>
        <a:p>
          <a:r>
            <a:rPr lang="en-IN" dirty="0"/>
            <a:t>Cheque normal scanning and taking a soft copy</a:t>
          </a:r>
        </a:p>
      </dgm:t>
    </dgm:pt>
    <dgm:pt modelId="{9F241D10-93BB-4045-A53F-28C11366E744}" type="parTrans" cxnId="{08DE11C2-8D37-489A-B960-38A134F4AC92}">
      <dgm:prSet/>
      <dgm:spPr/>
      <dgm:t>
        <a:bodyPr/>
        <a:lstStyle/>
        <a:p>
          <a:endParaRPr lang="en-IN"/>
        </a:p>
      </dgm:t>
    </dgm:pt>
    <dgm:pt modelId="{436ACB37-226E-4E48-A541-75FE592A44A6}" type="sibTrans" cxnId="{08DE11C2-8D37-489A-B960-38A134F4AC92}">
      <dgm:prSet/>
      <dgm:spPr/>
      <dgm:t>
        <a:bodyPr/>
        <a:lstStyle/>
        <a:p>
          <a:endParaRPr lang="en-IN"/>
        </a:p>
      </dgm:t>
    </dgm:pt>
    <dgm:pt modelId="{E45F1651-7382-45F2-A84E-55A57CDC489B}">
      <dgm:prSet/>
      <dgm:spPr/>
      <dgm:t>
        <a:bodyPr/>
        <a:lstStyle/>
        <a:p>
          <a:r>
            <a:rPr lang="en-IN" dirty="0"/>
            <a:t>Getting the data in the cheques and applying on the server</a:t>
          </a:r>
        </a:p>
      </dgm:t>
    </dgm:pt>
    <dgm:pt modelId="{B5CA6E39-695F-443A-AB9E-ADD654FA7B3A}" type="parTrans" cxnId="{CE370261-4A5E-4E19-A8E7-C4E9E5232FA4}">
      <dgm:prSet/>
      <dgm:spPr/>
      <dgm:t>
        <a:bodyPr/>
        <a:lstStyle/>
        <a:p>
          <a:endParaRPr lang="en-IN"/>
        </a:p>
      </dgm:t>
    </dgm:pt>
    <dgm:pt modelId="{7C9F1801-AA54-4E5A-B376-2DFE65D6721E}" type="sibTrans" cxnId="{CE370261-4A5E-4E19-A8E7-C4E9E5232FA4}">
      <dgm:prSet/>
      <dgm:spPr/>
      <dgm:t>
        <a:bodyPr/>
        <a:lstStyle/>
        <a:p>
          <a:endParaRPr lang="en-IN"/>
        </a:p>
      </dgm:t>
    </dgm:pt>
    <dgm:pt modelId="{058C5AC6-7A01-4B6C-893D-98431BBC2A0F}">
      <dgm:prSet/>
      <dgm:spPr/>
      <dgm:t>
        <a:bodyPr/>
        <a:lstStyle/>
        <a:p>
          <a:r>
            <a:rPr lang="en-IN" dirty="0"/>
            <a:t>Comparing the data of the domain in the cheque and in the database</a:t>
          </a:r>
        </a:p>
      </dgm:t>
    </dgm:pt>
    <dgm:pt modelId="{3F08DBB0-BCB4-4864-8556-57682F0F58E3}" type="parTrans" cxnId="{A483D45D-2DE6-4C0D-9CF6-00D2A3DAD6C8}">
      <dgm:prSet/>
      <dgm:spPr/>
      <dgm:t>
        <a:bodyPr/>
        <a:lstStyle/>
        <a:p>
          <a:endParaRPr lang="en-IN"/>
        </a:p>
      </dgm:t>
    </dgm:pt>
    <dgm:pt modelId="{C6EA3484-87F7-4C35-AC58-9FF76E1BE35F}" type="sibTrans" cxnId="{A483D45D-2DE6-4C0D-9CF6-00D2A3DAD6C8}">
      <dgm:prSet/>
      <dgm:spPr/>
      <dgm:t>
        <a:bodyPr/>
        <a:lstStyle/>
        <a:p>
          <a:endParaRPr lang="en-IN"/>
        </a:p>
      </dgm:t>
    </dgm:pt>
    <dgm:pt modelId="{EEBD353A-F486-4685-B334-CFD06F0FE99C}">
      <dgm:prSet/>
      <dgm:spPr/>
      <dgm:t>
        <a:bodyPr/>
        <a:lstStyle/>
        <a:p>
          <a:r>
            <a:rPr lang="en-IN" dirty="0"/>
            <a:t>Bank’s server </a:t>
          </a:r>
          <a:r>
            <a:rPr lang="en-IN" dirty="0" err="1"/>
            <a:t>recives</a:t>
          </a:r>
          <a:r>
            <a:rPr lang="en-IN" dirty="0"/>
            <a:t>  the signal and transfer the money</a:t>
          </a:r>
        </a:p>
      </dgm:t>
    </dgm:pt>
    <dgm:pt modelId="{9021CE07-DE10-43FE-B690-BA2BCCD0F5D4}" type="parTrans" cxnId="{6A08EB07-DCA6-441A-B3B6-53DC26A4CC70}">
      <dgm:prSet/>
      <dgm:spPr/>
      <dgm:t>
        <a:bodyPr/>
        <a:lstStyle/>
        <a:p>
          <a:endParaRPr lang="en-IN"/>
        </a:p>
      </dgm:t>
    </dgm:pt>
    <dgm:pt modelId="{C2EE912C-822B-497A-AD13-4ED33E28F30D}" type="sibTrans" cxnId="{6A08EB07-DCA6-441A-B3B6-53DC26A4CC70}">
      <dgm:prSet/>
      <dgm:spPr/>
      <dgm:t>
        <a:bodyPr/>
        <a:lstStyle/>
        <a:p>
          <a:endParaRPr lang="en-IN"/>
        </a:p>
      </dgm:t>
    </dgm:pt>
    <dgm:pt modelId="{BB9E0EC2-2A2B-452D-AA92-0E2F5C49221E}">
      <dgm:prSet/>
      <dgm:spPr/>
      <dgm:t>
        <a:bodyPr/>
        <a:lstStyle/>
        <a:p>
          <a:r>
            <a:rPr lang="en-IN" dirty="0"/>
            <a:t>After completing the verification  send a signal to the banks ‘s server to realise the server</a:t>
          </a:r>
        </a:p>
      </dgm:t>
    </dgm:pt>
    <dgm:pt modelId="{16D24769-6C68-44EE-AEC2-977127E47962}" type="parTrans" cxnId="{576ED6AF-9E1A-46B2-8B68-F4C132ADD10C}">
      <dgm:prSet/>
      <dgm:spPr/>
      <dgm:t>
        <a:bodyPr/>
        <a:lstStyle/>
        <a:p>
          <a:endParaRPr lang="en-IN"/>
        </a:p>
      </dgm:t>
    </dgm:pt>
    <dgm:pt modelId="{21D513DA-0710-45EC-AE12-CDFF4E8ED878}" type="sibTrans" cxnId="{576ED6AF-9E1A-46B2-8B68-F4C132ADD10C}">
      <dgm:prSet/>
      <dgm:spPr/>
      <dgm:t>
        <a:bodyPr/>
        <a:lstStyle/>
        <a:p>
          <a:endParaRPr lang="en-IN"/>
        </a:p>
      </dgm:t>
    </dgm:pt>
    <dgm:pt modelId="{E80D7E94-5D04-47FD-A3DE-3BA4C3CA983F}" type="pres">
      <dgm:prSet presAssocID="{C41BA68D-4555-4C2D-B4E3-5A4D05B10B8C}" presName="hierChild1" presStyleCnt="0">
        <dgm:presLayoutVars>
          <dgm:orgChart val="1"/>
          <dgm:chPref val="1"/>
          <dgm:dir/>
          <dgm:animOne val="branch"/>
          <dgm:animLvl val="lvl"/>
          <dgm:resizeHandles/>
        </dgm:presLayoutVars>
      </dgm:prSet>
      <dgm:spPr/>
      <dgm:t>
        <a:bodyPr/>
        <a:lstStyle/>
        <a:p>
          <a:endParaRPr lang="en-US"/>
        </a:p>
      </dgm:t>
    </dgm:pt>
    <dgm:pt modelId="{4009DAFD-C655-4C85-87AD-E567C19CC65E}" type="pres">
      <dgm:prSet presAssocID="{6ECD4A0A-BD0F-4DD2-A329-6E427D9701B7}" presName="hierRoot1" presStyleCnt="0">
        <dgm:presLayoutVars>
          <dgm:hierBranch val="init"/>
        </dgm:presLayoutVars>
      </dgm:prSet>
      <dgm:spPr/>
    </dgm:pt>
    <dgm:pt modelId="{7C6B60E2-7BFA-47CC-BA63-FD9432AA462E}" type="pres">
      <dgm:prSet presAssocID="{6ECD4A0A-BD0F-4DD2-A329-6E427D9701B7}" presName="rootComposite1" presStyleCnt="0"/>
      <dgm:spPr/>
    </dgm:pt>
    <dgm:pt modelId="{00F3509F-A6A3-493E-B808-3885480E100D}" type="pres">
      <dgm:prSet presAssocID="{6ECD4A0A-BD0F-4DD2-A329-6E427D9701B7}" presName="rootText1" presStyleLbl="node0" presStyleIdx="0" presStyleCnt="7" custScaleX="344677" custScaleY="328999" custLinFactX="100000" custLinFactY="-300000" custLinFactNeighborX="196088" custLinFactNeighborY="-346050">
        <dgm:presLayoutVars>
          <dgm:chPref val="3"/>
        </dgm:presLayoutVars>
      </dgm:prSet>
      <dgm:spPr/>
      <dgm:t>
        <a:bodyPr/>
        <a:lstStyle/>
        <a:p>
          <a:endParaRPr lang="en-US"/>
        </a:p>
      </dgm:t>
    </dgm:pt>
    <dgm:pt modelId="{39692FE9-9FB8-43C7-94A7-17BCD50C4C93}" type="pres">
      <dgm:prSet presAssocID="{6ECD4A0A-BD0F-4DD2-A329-6E427D9701B7}" presName="rootConnector1" presStyleLbl="node1" presStyleIdx="0" presStyleCnt="0"/>
      <dgm:spPr/>
      <dgm:t>
        <a:bodyPr/>
        <a:lstStyle/>
        <a:p>
          <a:endParaRPr lang="en-US"/>
        </a:p>
      </dgm:t>
    </dgm:pt>
    <dgm:pt modelId="{64B89939-FD8E-45FD-B970-864753085A10}" type="pres">
      <dgm:prSet presAssocID="{6ECD4A0A-BD0F-4DD2-A329-6E427D9701B7}" presName="hierChild2" presStyleCnt="0"/>
      <dgm:spPr/>
    </dgm:pt>
    <dgm:pt modelId="{13FD2648-FBA9-4D59-9922-B9D5B4957F6A}" type="pres">
      <dgm:prSet presAssocID="{6ECD4A0A-BD0F-4DD2-A329-6E427D9701B7}" presName="hierChild3" presStyleCnt="0"/>
      <dgm:spPr/>
    </dgm:pt>
    <dgm:pt modelId="{67351B76-8407-41B3-8359-E107966DE9CF}" type="pres">
      <dgm:prSet presAssocID="{45107155-4CA0-4A18-BBB6-72F156DA255B}" presName="hierRoot1" presStyleCnt="0">
        <dgm:presLayoutVars>
          <dgm:hierBranch val="init"/>
        </dgm:presLayoutVars>
      </dgm:prSet>
      <dgm:spPr/>
    </dgm:pt>
    <dgm:pt modelId="{2FDEE5D4-2D17-4B77-ACFE-56493312DE18}" type="pres">
      <dgm:prSet presAssocID="{45107155-4CA0-4A18-BBB6-72F156DA255B}" presName="rootComposite1" presStyleCnt="0"/>
      <dgm:spPr/>
    </dgm:pt>
    <dgm:pt modelId="{B95E18BD-D48C-4868-BD1A-57F26326D75D}" type="pres">
      <dgm:prSet presAssocID="{45107155-4CA0-4A18-BBB6-72F156DA255B}" presName="rootText1" presStyleLbl="node0" presStyleIdx="1" presStyleCnt="7" custScaleX="324006" custScaleY="322896" custLinFactX="700000" custLinFactY="-300000" custLinFactNeighborX="767018" custLinFactNeighborY="-316593">
        <dgm:presLayoutVars>
          <dgm:chPref val="3"/>
        </dgm:presLayoutVars>
      </dgm:prSet>
      <dgm:spPr/>
      <dgm:t>
        <a:bodyPr/>
        <a:lstStyle/>
        <a:p>
          <a:endParaRPr lang="en-US"/>
        </a:p>
      </dgm:t>
    </dgm:pt>
    <dgm:pt modelId="{5721ABDA-796B-41C8-AFC4-F5EEC792D91F}" type="pres">
      <dgm:prSet presAssocID="{45107155-4CA0-4A18-BBB6-72F156DA255B}" presName="rootConnector1" presStyleLbl="node1" presStyleIdx="0" presStyleCnt="0"/>
      <dgm:spPr/>
      <dgm:t>
        <a:bodyPr/>
        <a:lstStyle/>
        <a:p>
          <a:endParaRPr lang="en-US"/>
        </a:p>
      </dgm:t>
    </dgm:pt>
    <dgm:pt modelId="{0DBAA215-EEED-4F34-8B85-BBDAC6054079}" type="pres">
      <dgm:prSet presAssocID="{45107155-4CA0-4A18-BBB6-72F156DA255B}" presName="hierChild2" presStyleCnt="0"/>
      <dgm:spPr/>
    </dgm:pt>
    <dgm:pt modelId="{EDCEBB65-82C2-4582-842B-8577682277F0}" type="pres">
      <dgm:prSet presAssocID="{45107155-4CA0-4A18-BBB6-72F156DA255B}" presName="hierChild3" presStyleCnt="0"/>
      <dgm:spPr/>
    </dgm:pt>
    <dgm:pt modelId="{FCE8D133-E51B-48E9-9BFF-1937BBF44D54}" type="pres">
      <dgm:prSet presAssocID="{DAAACA40-9447-4B8A-8ADA-F3F7285F83C2}" presName="hierRoot1" presStyleCnt="0">
        <dgm:presLayoutVars>
          <dgm:hierBranch val="l"/>
        </dgm:presLayoutVars>
      </dgm:prSet>
      <dgm:spPr/>
    </dgm:pt>
    <dgm:pt modelId="{1E7D1020-B6B1-489B-BF76-FBF1D7062094}" type="pres">
      <dgm:prSet presAssocID="{DAAACA40-9447-4B8A-8ADA-F3F7285F83C2}" presName="rootComposite1" presStyleCnt="0"/>
      <dgm:spPr/>
    </dgm:pt>
    <dgm:pt modelId="{B2C15D5B-2275-4320-A9B7-FD76E3057556}" type="pres">
      <dgm:prSet presAssocID="{DAAACA40-9447-4B8A-8ADA-F3F7285F83C2}" presName="rootText1" presStyleLbl="node0" presStyleIdx="2" presStyleCnt="7" custScaleX="337290" custScaleY="383977" custLinFactX="-200000" custLinFactNeighborX="-207208" custLinFactNeighborY="83053">
        <dgm:presLayoutVars>
          <dgm:chPref val="3"/>
        </dgm:presLayoutVars>
      </dgm:prSet>
      <dgm:spPr/>
      <dgm:t>
        <a:bodyPr/>
        <a:lstStyle/>
        <a:p>
          <a:endParaRPr lang="en-US"/>
        </a:p>
      </dgm:t>
    </dgm:pt>
    <dgm:pt modelId="{822E98A0-BCF6-4CD3-9E9F-2BEC29C45903}" type="pres">
      <dgm:prSet presAssocID="{DAAACA40-9447-4B8A-8ADA-F3F7285F83C2}" presName="rootConnector1" presStyleLbl="node1" presStyleIdx="0" presStyleCnt="0"/>
      <dgm:spPr/>
      <dgm:t>
        <a:bodyPr/>
        <a:lstStyle/>
        <a:p>
          <a:endParaRPr lang="en-US"/>
        </a:p>
      </dgm:t>
    </dgm:pt>
    <dgm:pt modelId="{D80DFA62-CD37-437A-8B08-01E8116F0BDC}" type="pres">
      <dgm:prSet presAssocID="{DAAACA40-9447-4B8A-8ADA-F3F7285F83C2}" presName="hierChild2" presStyleCnt="0"/>
      <dgm:spPr/>
    </dgm:pt>
    <dgm:pt modelId="{3C75D759-57D7-481A-9BF7-188138D02F70}" type="pres">
      <dgm:prSet presAssocID="{DAAACA40-9447-4B8A-8ADA-F3F7285F83C2}" presName="hierChild3" presStyleCnt="0"/>
      <dgm:spPr/>
    </dgm:pt>
    <dgm:pt modelId="{C5016982-7C59-4BD0-8344-C6F4AABFED8E}" type="pres">
      <dgm:prSet presAssocID="{E45F1651-7382-45F2-A84E-55A57CDC489B}" presName="hierRoot1" presStyleCnt="0">
        <dgm:presLayoutVars>
          <dgm:hierBranch val="init"/>
        </dgm:presLayoutVars>
      </dgm:prSet>
      <dgm:spPr/>
    </dgm:pt>
    <dgm:pt modelId="{0DB75A0E-0AF4-4F38-A4E4-632B403D5039}" type="pres">
      <dgm:prSet presAssocID="{E45F1651-7382-45F2-A84E-55A57CDC489B}" presName="rootComposite1" presStyleCnt="0"/>
      <dgm:spPr/>
    </dgm:pt>
    <dgm:pt modelId="{B517B72C-C429-4131-AD5B-5FE58AAE2221}" type="pres">
      <dgm:prSet presAssocID="{E45F1651-7382-45F2-A84E-55A57CDC489B}" presName="rootText1" presStyleLbl="node0" presStyleIdx="3" presStyleCnt="7" custScaleX="340466" custScaleY="364729" custLinFactNeighborX="74314" custLinFactNeighborY="42163">
        <dgm:presLayoutVars>
          <dgm:chPref val="3"/>
        </dgm:presLayoutVars>
      </dgm:prSet>
      <dgm:spPr/>
      <dgm:t>
        <a:bodyPr/>
        <a:lstStyle/>
        <a:p>
          <a:endParaRPr lang="en-US"/>
        </a:p>
      </dgm:t>
    </dgm:pt>
    <dgm:pt modelId="{8646B03B-B30E-4910-9085-567CF3CD9A96}" type="pres">
      <dgm:prSet presAssocID="{E45F1651-7382-45F2-A84E-55A57CDC489B}" presName="rootConnector1" presStyleLbl="node1" presStyleIdx="0" presStyleCnt="0"/>
      <dgm:spPr/>
      <dgm:t>
        <a:bodyPr/>
        <a:lstStyle/>
        <a:p>
          <a:endParaRPr lang="en-US"/>
        </a:p>
      </dgm:t>
    </dgm:pt>
    <dgm:pt modelId="{408D8728-8A44-4916-8AC4-AD74BCFDDA55}" type="pres">
      <dgm:prSet presAssocID="{E45F1651-7382-45F2-A84E-55A57CDC489B}" presName="hierChild2" presStyleCnt="0"/>
      <dgm:spPr/>
    </dgm:pt>
    <dgm:pt modelId="{3A73EE4F-3116-4EC4-825A-49996C56E1C5}" type="pres">
      <dgm:prSet presAssocID="{E45F1651-7382-45F2-A84E-55A57CDC489B}" presName="hierChild3" presStyleCnt="0"/>
      <dgm:spPr/>
    </dgm:pt>
    <dgm:pt modelId="{F7F83862-74C5-4BB1-8C36-B21E8A42E3B3}" type="pres">
      <dgm:prSet presAssocID="{058C5AC6-7A01-4B6C-893D-98431BBC2A0F}" presName="hierRoot1" presStyleCnt="0">
        <dgm:presLayoutVars>
          <dgm:hierBranch val="init"/>
        </dgm:presLayoutVars>
      </dgm:prSet>
      <dgm:spPr/>
    </dgm:pt>
    <dgm:pt modelId="{E5FB2BD9-43C3-43EF-A8E2-A18A98DC402E}" type="pres">
      <dgm:prSet presAssocID="{058C5AC6-7A01-4B6C-893D-98431BBC2A0F}" presName="rootComposite1" presStyleCnt="0"/>
      <dgm:spPr/>
    </dgm:pt>
    <dgm:pt modelId="{365564A8-5EC3-4EA0-8115-B737C4DA2915}" type="pres">
      <dgm:prSet presAssocID="{058C5AC6-7A01-4B6C-893D-98431BBC2A0F}" presName="rootText1" presStyleLbl="node0" presStyleIdx="4" presStyleCnt="7" custScaleX="374142" custScaleY="380168" custLinFactX="200000" custLinFactNeighborX="216596" custLinFactNeighborY="29415">
        <dgm:presLayoutVars>
          <dgm:chPref val="3"/>
        </dgm:presLayoutVars>
      </dgm:prSet>
      <dgm:spPr/>
      <dgm:t>
        <a:bodyPr/>
        <a:lstStyle/>
        <a:p>
          <a:endParaRPr lang="en-US"/>
        </a:p>
      </dgm:t>
    </dgm:pt>
    <dgm:pt modelId="{DAB1C6D3-3B58-4F17-A6CD-0619A8309238}" type="pres">
      <dgm:prSet presAssocID="{058C5AC6-7A01-4B6C-893D-98431BBC2A0F}" presName="rootConnector1" presStyleLbl="node1" presStyleIdx="0" presStyleCnt="0"/>
      <dgm:spPr/>
      <dgm:t>
        <a:bodyPr/>
        <a:lstStyle/>
        <a:p>
          <a:endParaRPr lang="en-US"/>
        </a:p>
      </dgm:t>
    </dgm:pt>
    <dgm:pt modelId="{46C48978-D27C-4CEA-9B50-FD08AD15D51C}" type="pres">
      <dgm:prSet presAssocID="{058C5AC6-7A01-4B6C-893D-98431BBC2A0F}" presName="hierChild2" presStyleCnt="0"/>
      <dgm:spPr/>
    </dgm:pt>
    <dgm:pt modelId="{FBE1F9D6-9A81-4A98-94B1-6445D269AA30}" type="pres">
      <dgm:prSet presAssocID="{058C5AC6-7A01-4B6C-893D-98431BBC2A0F}" presName="hierChild3" presStyleCnt="0"/>
      <dgm:spPr/>
    </dgm:pt>
    <dgm:pt modelId="{E042318D-1975-440E-AD97-42DC0E79C6DA}" type="pres">
      <dgm:prSet presAssocID="{BB9E0EC2-2A2B-452D-AA92-0E2F5C49221E}" presName="hierRoot1" presStyleCnt="0">
        <dgm:presLayoutVars>
          <dgm:hierBranch val="init"/>
        </dgm:presLayoutVars>
      </dgm:prSet>
      <dgm:spPr/>
    </dgm:pt>
    <dgm:pt modelId="{68D582CA-74F0-4E80-BC68-85A4A9C9EEE9}" type="pres">
      <dgm:prSet presAssocID="{BB9E0EC2-2A2B-452D-AA92-0E2F5C49221E}" presName="rootComposite1" presStyleCnt="0"/>
      <dgm:spPr/>
    </dgm:pt>
    <dgm:pt modelId="{80F99AF0-EB47-48F4-A0D9-31589B743F64}" type="pres">
      <dgm:prSet presAssocID="{BB9E0EC2-2A2B-452D-AA92-0E2F5C49221E}" presName="rootText1" presStyleLbl="node0" presStyleIdx="5" presStyleCnt="7" custScaleX="375561" custScaleY="396762" custLinFactX="-760377" custLinFactY="395323" custLinFactNeighborX="-800000" custLinFactNeighborY="400000">
        <dgm:presLayoutVars>
          <dgm:chPref val="3"/>
        </dgm:presLayoutVars>
      </dgm:prSet>
      <dgm:spPr/>
      <dgm:t>
        <a:bodyPr/>
        <a:lstStyle/>
        <a:p>
          <a:endParaRPr lang="en-US"/>
        </a:p>
      </dgm:t>
    </dgm:pt>
    <dgm:pt modelId="{C5D758DC-31AB-4DF8-9108-BFC85B70BF5C}" type="pres">
      <dgm:prSet presAssocID="{BB9E0EC2-2A2B-452D-AA92-0E2F5C49221E}" presName="rootConnector1" presStyleLbl="node1" presStyleIdx="0" presStyleCnt="0"/>
      <dgm:spPr/>
      <dgm:t>
        <a:bodyPr/>
        <a:lstStyle/>
        <a:p>
          <a:endParaRPr lang="en-US"/>
        </a:p>
      </dgm:t>
    </dgm:pt>
    <dgm:pt modelId="{E47A820B-3F8F-4413-981C-C3AF50F93A36}" type="pres">
      <dgm:prSet presAssocID="{BB9E0EC2-2A2B-452D-AA92-0E2F5C49221E}" presName="hierChild2" presStyleCnt="0"/>
      <dgm:spPr/>
    </dgm:pt>
    <dgm:pt modelId="{CEA480C1-225A-439B-99A4-AE60610E1DEA}" type="pres">
      <dgm:prSet presAssocID="{BB9E0EC2-2A2B-452D-AA92-0E2F5C49221E}" presName="hierChild3" presStyleCnt="0"/>
      <dgm:spPr/>
    </dgm:pt>
    <dgm:pt modelId="{6B92A4CA-E81D-4165-8625-298A03E8BAD4}" type="pres">
      <dgm:prSet presAssocID="{EEBD353A-F486-4685-B334-CFD06F0FE99C}" presName="hierRoot1" presStyleCnt="0">
        <dgm:presLayoutVars>
          <dgm:hierBranch val="init"/>
        </dgm:presLayoutVars>
      </dgm:prSet>
      <dgm:spPr/>
    </dgm:pt>
    <dgm:pt modelId="{BB73E4FE-C2C7-49BB-BAEA-530BE7962343}" type="pres">
      <dgm:prSet presAssocID="{EEBD353A-F486-4685-B334-CFD06F0FE99C}" presName="rootComposite1" presStyleCnt="0"/>
      <dgm:spPr/>
    </dgm:pt>
    <dgm:pt modelId="{7FCFABDC-1C15-4EE5-8368-CF858DBB4A26}" type="pres">
      <dgm:prSet presAssocID="{EEBD353A-F486-4685-B334-CFD06F0FE99C}" presName="rootText1" presStyleLbl="node0" presStyleIdx="6" presStyleCnt="7" custScaleX="411298" custScaleY="397527" custLinFactX="-200000" custLinFactY="400000" custLinFactNeighborX="-200583" custLinFactNeighborY="423155">
        <dgm:presLayoutVars>
          <dgm:chPref val="3"/>
        </dgm:presLayoutVars>
      </dgm:prSet>
      <dgm:spPr/>
      <dgm:t>
        <a:bodyPr/>
        <a:lstStyle/>
        <a:p>
          <a:endParaRPr lang="en-US"/>
        </a:p>
      </dgm:t>
    </dgm:pt>
    <dgm:pt modelId="{1F28E6CF-8506-4980-BF04-9B6E2AEAD35E}" type="pres">
      <dgm:prSet presAssocID="{EEBD353A-F486-4685-B334-CFD06F0FE99C}" presName="rootConnector1" presStyleLbl="node1" presStyleIdx="0" presStyleCnt="0"/>
      <dgm:spPr/>
      <dgm:t>
        <a:bodyPr/>
        <a:lstStyle/>
        <a:p>
          <a:endParaRPr lang="en-US"/>
        </a:p>
      </dgm:t>
    </dgm:pt>
    <dgm:pt modelId="{7D04B519-81CA-4296-ABA7-08560FB22773}" type="pres">
      <dgm:prSet presAssocID="{EEBD353A-F486-4685-B334-CFD06F0FE99C}" presName="hierChild2" presStyleCnt="0"/>
      <dgm:spPr/>
    </dgm:pt>
    <dgm:pt modelId="{5BDBC0F8-2F82-4AF8-ABE2-6D4A3397EBBF}" type="pres">
      <dgm:prSet presAssocID="{EEBD353A-F486-4685-B334-CFD06F0FE99C}" presName="hierChild3" presStyleCnt="0"/>
      <dgm:spPr/>
    </dgm:pt>
  </dgm:ptLst>
  <dgm:cxnLst>
    <dgm:cxn modelId="{FDA77B7E-4956-4E97-84E9-333F4F66062B}" type="presOf" srcId="{EEBD353A-F486-4685-B334-CFD06F0FE99C}" destId="{7FCFABDC-1C15-4EE5-8368-CF858DBB4A26}" srcOrd="0" destOrd="0" presId="urn:microsoft.com/office/officeart/2005/8/layout/orgChart1"/>
    <dgm:cxn modelId="{1A4B0721-8ACA-4DB1-BE94-A62BAE116EB0}" type="presOf" srcId="{058C5AC6-7A01-4B6C-893D-98431BBC2A0F}" destId="{365564A8-5EC3-4EA0-8115-B737C4DA2915}" srcOrd="0" destOrd="0" presId="urn:microsoft.com/office/officeart/2005/8/layout/orgChart1"/>
    <dgm:cxn modelId="{4EDB8106-1C90-4D21-89FB-810066ECB690}" type="presOf" srcId="{BB9E0EC2-2A2B-452D-AA92-0E2F5C49221E}" destId="{80F99AF0-EB47-48F4-A0D9-31589B743F64}" srcOrd="0" destOrd="0" presId="urn:microsoft.com/office/officeart/2005/8/layout/orgChart1"/>
    <dgm:cxn modelId="{CE370261-4A5E-4E19-A8E7-C4E9E5232FA4}" srcId="{C41BA68D-4555-4C2D-B4E3-5A4D05B10B8C}" destId="{E45F1651-7382-45F2-A84E-55A57CDC489B}" srcOrd="3" destOrd="0" parTransId="{B5CA6E39-695F-443A-AB9E-ADD654FA7B3A}" sibTransId="{7C9F1801-AA54-4E5A-B376-2DFE65D6721E}"/>
    <dgm:cxn modelId="{A483D45D-2DE6-4C0D-9CF6-00D2A3DAD6C8}" srcId="{C41BA68D-4555-4C2D-B4E3-5A4D05B10B8C}" destId="{058C5AC6-7A01-4B6C-893D-98431BBC2A0F}" srcOrd="4" destOrd="0" parTransId="{3F08DBB0-BCB4-4864-8556-57682F0F58E3}" sibTransId="{C6EA3484-87F7-4C35-AC58-9FF76E1BE35F}"/>
    <dgm:cxn modelId="{1C085260-766E-41E0-90E4-0D0D7B3F14DA}" type="presOf" srcId="{DAAACA40-9447-4B8A-8ADA-F3F7285F83C2}" destId="{822E98A0-BCF6-4CD3-9E9F-2BEC29C45903}" srcOrd="1" destOrd="0" presId="urn:microsoft.com/office/officeart/2005/8/layout/orgChart1"/>
    <dgm:cxn modelId="{6A08EB07-DCA6-441A-B3B6-53DC26A4CC70}" srcId="{C41BA68D-4555-4C2D-B4E3-5A4D05B10B8C}" destId="{EEBD353A-F486-4685-B334-CFD06F0FE99C}" srcOrd="6" destOrd="0" parTransId="{9021CE07-DE10-43FE-B690-BA2BCCD0F5D4}" sibTransId="{C2EE912C-822B-497A-AD13-4ED33E28F30D}"/>
    <dgm:cxn modelId="{700FD675-6F9C-42E0-BC51-536A7E094243}" type="presOf" srcId="{DAAACA40-9447-4B8A-8ADA-F3F7285F83C2}" destId="{B2C15D5B-2275-4320-A9B7-FD76E3057556}" srcOrd="0" destOrd="0" presId="urn:microsoft.com/office/officeart/2005/8/layout/orgChart1"/>
    <dgm:cxn modelId="{DF3FCEC6-2730-4D25-A69B-E06FCB8DC6F9}" type="presOf" srcId="{E45F1651-7382-45F2-A84E-55A57CDC489B}" destId="{8646B03B-B30E-4910-9085-567CF3CD9A96}" srcOrd="1" destOrd="0" presId="urn:microsoft.com/office/officeart/2005/8/layout/orgChart1"/>
    <dgm:cxn modelId="{270C058E-8C93-4CA5-BFD1-6ECDB0322B1D}" type="presOf" srcId="{BB9E0EC2-2A2B-452D-AA92-0E2F5C49221E}" destId="{C5D758DC-31AB-4DF8-9108-BFC85B70BF5C}" srcOrd="1" destOrd="0" presId="urn:microsoft.com/office/officeart/2005/8/layout/orgChart1"/>
    <dgm:cxn modelId="{71B259BF-70F9-47F3-996D-066C019A8DD4}" type="presOf" srcId="{C41BA68D-4555-4C2D-B4E3-5A4D05B10B8C}" destId="{E80D7E94-5D04-47FD-A3DE-3BA4C3CA983F}" srcOrd="0" destOrd="0" presId="urn:microsoft.com/office/officeart/2005/8/layout/orgChart1"/>
    <dgm:cxn modelId="{E4F188C1-8C5D-4CC8-A07C-771185BA81CA}" type="presOf" srcId="{6ECD4A0A-BD0F-4DD2-A329-6E427D9701B7}" destId="{39692FE9-9FB8-43C7-94A7-17BCD50C4C93}" srcOrd="1" destOrd="0" presId="urn:microsoft.com/office/officeart/2005/8/layout/orgChart1"/>
    <dgm:cxn modelId="{E7291020-1B0C-40C6-9EEC-0F5321C530EC}" type="presOf" srcId="{EEBD353A-F486-4685-B334-CFD06F0FE99C}" destId="{1F28E6CF-8506-4980-BF04-9B6E2AEAD35E}" srcOrd="1" destOrd="0" presId="urn:microsoft.com/office/officeart/2005/8/layout/orgChart1"/>
    <dgm:cxn modelId="{C01BFD6D-C7E5-4C06-991A-152FB2D30E72}" type="presOf" srcId="{E45F1651-7382-45F2-A84E-55A57CDC489B}" destId="{B517B72C-C429-4131-AD5B-5FE58AAE2221}" srcOrd="0" destOrd="0" presId="urn:microsoft.com/office/officeart/2005/8/layout/orgChart1"/>
    <dgm:cxn modelId="{576ED6AF-9E1A-46B2-8B68-F4C132ADD10C}" srcId="{C41BA68D-4555-4C2D-B4E3-5A4D05B10B8C}" destId="{BB9E0EC2-2A2B-452D-AA92-0E2F5C49221E}" srcOrd="5" destOrd="0" parTransId="{16D24769-6C68-44EE-AEC2-977127E47962}" sibTransId="{21D513DA-0710-45EC-AE12-CDFF4E8ED878}"/>
    <dgm:cxn modelId="{CA689DEA-2C7B-4227-BB62-A71A76440E9E}" type="presOf" srcId="{45107155-4CA0-4A18-BBB6-72F156DA255B}" destId="{5721ABDA-796B-41C8-AFC4-F5EEC792D91F}" srcOrd="1" destOrd="0" presId="urn:microsoft.com/office/officeart/2005/8/layout/orgChart1"/>
    <dgm:cxn modelId="{793373E5-F86E-47E4-A008-0D86612ABE62}" srcId="{C41BA68D-4555-4C2D-B4E3-5A4D05B10B8C}" destId="{6ECD4A0A-BD0F-4DD2-A329-6E427D9701B7}" srcOrd="0" destOrd="0" parTransId="{0A1C6C7A-0A36-40B0-8AE2-B4A1D7452D39}" sibTransId="{8879D422-AF41-4BD3-B1B0-A54320CE4CF6}"/>
    <dgm:cxn modelId="{2426185E-7767-4864-8904-95D1BBCC0A22}" type="presOf" srcId="{058C5AC6-7A01-4B6C-893D-98431BBC2A0F}" destId="{DAB1C6D3-3B58-4F17-A6CD-0619A8309238}" srcOrd="1" destOrd="0" presId="urn:microsoft.com/office/officeart/2005/8/layout/orgChart1"/>
    <dgm:cxn modelId="{24FCB937-BC1B-4ABB-9560-C7E591F656B3}" srcId="{C41BA68D-4555-4C2D-B4E3-5A4D05B10B8C}" destId="{45107155-4CA0-4A18-BBB6-72F156DA255B}" srcOrd="1" destOrd="0" parTransId="{E1A1F877-C0CB-4851-A761-CFAA6FB6C317}" sibTransId="{96E85256-E407-4165-B676-3FFA102019BA}"/>
    <dgm:cxn modelId="{B11EB402-1FA9-4C3A-BEDB-68AE944E0746}" type="presOf" srcId="{6ECD4A0A-BD0F-4DD2-A329-6E427D9701B7}" destId="{00F3509F-A6A3-493E-B808-3885480E100D}" srcOrd="0" destOrd="0" presId="urn:microsoft.com/office/officeart/2005/8/layout/orgChart1"/>
    <dgm:cxn modelId="{FB774F01-5FCB-4D92-B36E-9C580B5BF99B}" type="presOf" srcId="{45107155-4CA0-4A18-BBB6-72F156DA255B}" destId="{B95E18BD-D48C-4868-BD1A-57F26326D75D}" srcOrd="0" destOrd="0" presId="urn:microsoft.com/office/officeart/2005/8/layout/orgChart1"/>
    <dgm:cxn modelId="{08DE11C2-8D37-489A-B960-38A134F4AC92}" srcId="{C41BA68D-4555-4C2D-B4E3-5A4D05B10B8C}" destId="{DAAACA40-9447-4B8A-8ADA-F3F7285F83C2}" srcOrd="2" destOrd="0" parTransId="{9F241D10-93BB-4045-A53F-28C11366E744}" sibTransId="{436ACB37-226E-4E48-A541-75FE592A44A6}"/>
    <dgm:cxn modelId="{35687A41-16C1-415A-8688-DA0B95828982}" type="presParOf" srcId="{E80D7E94-5D04-47FD-A3DE-3BA4C3CA983F}" destId="{4009DAFD-C655-4C85-87AD-E567C19CC65E}" srcOrd="0" destOrd="0" presId="urn:microsoft.com/office/officeart/2005/8/layout/orgChart1"/>
    <dgm:cxn modelId="{5A8D5EA4-46AE-44D5-8CBC-C6FE9B4C3FD2}" type="presParOf" srcId="{4009DAFD-C655-4C85-87AD-E567C19CC65E}" destId="{7C6B60E2-7BFA-47CC-BA63-FD9432AA462E}" srcOrd="0" destOrd="0" presId="urn:microsoft.com/office/officeart/2005/8/layout/orgChart1"/>
    <dgm:cxn modelId="{0BACFC9A-46B9-472F-88E2-75E5AB6B1405}" type="presParOf" srcId="{7C6B60E2-7BFA-47CC-BA63-FD9432AA462E}" destId="{00F3509F-A6A3-493E-B808-3885480E100D}" srcOrd="0" destOrd="0" presId="urn:microsoft.com/office/officeart/2005/8/layout/orgChart1"/>
    <dgm:cxn modelId="{7669FE2B-B075-439B-8C7C-2337202F21AD}" type="presParOf" srcId="{7C6B60E2-7BFA-47CC-BA63-FD9432AA462E}" destId="{39692FE9-9FB8-43C7-94A7-17BCD50C4C93}" srcOrd="1" destOrd="0" presId="urn:microsoft.com/office/officeart/2005/8/layout/orgChart1"/>
    <dgm:cxn modelId="{DB8CD1E8-6BC3-456A-92F0-F82DB169E5BD}" type="presParOf" srcId="{4009DAFD-C655-4C85-87AD-E567C19CC65E}" destId="{64B89939-FD8E-45FD-B970-864753085A10}" srcOrd="1" destOrd="0" presId="urn:microsoft.com/office/officeart/2005/8/layout/orgChart1"/>
    <dgm:cxn modelId="{34FB316A-3883-4C37-80F2-810B684576F3}" type="presParOf" srcId="{4009DAFD-C655-4C85-87AD-E567C19CC65E}" destId="{13FD2648-FBA9-4D59-9922-B9D5B4957F6A}" srcOrd="2" destOrd="0" presId="urn:microsoft.com/office/officeart/2005/8/layout/orgChart1"/>
    <dgm:cxn modelId="{BDEF17DB-BC2C-41E4-92C9-B9E8AF097ED3}" type="presParOf" srcId="{E80D7E94-5D04-47FD-A3DE-3BA4C3CA983F}" destId="{67351B76-8407-41B3-8359-E107966DE9CF}" srcOrd="1" destOrd="0" presId="urn:microsoft.com/office/officeart/2005/8/layout/orgChart1"/>
    <dgm:cxn modelId="{D0DDBB17-2F16-47DF-B83A-8400146ABA0A}" type="presParOf" srcId="{67351B76-8407-41B3-8359-E107966DE9CF}" destId="{2FDEE5D4-2D17-4B77-ACFE-56493312DE18}" srcOrd="0" destOrd="0" presId="urn:microsoft.com/office/officeart/2005/8/layout/orgChart1"/>
    <dgm:cxn modelId="{8926B7D1-4E73-47C6-B4C3-BDE51D9BEE7F}" type="presParOf" srcId="{2FDEE5D4-2D17-4B77-ACFE-56493312DE18}" destId="{B95E18BD-D48C-4868-BD1A-57F26326D75D}" srcOrd="0" destOrd="0" presId="urn:microsoft.com/office/officeart/2005/8/layout/orgChart1"/>
    <dgm:cxn modelId="{18A850DC-01D8-4620-A45B-1BFFEED5973C}" type="presParOf" srcId="{2FDEE5D4-2D17-4B77-ACFE-56493312DE18}" destId="{5721ABDA-796B-41C8-AFC4-F5EEC792D91F}" srcOrd="1" destOrd="0" presId="urn:microsoft.com/office/officeart/2005/8/layout/orgChart1"/>
    <dgm:cxn modelId="{07A31A15-72D0-4804-95C5-02EF24C2B80F}" type="presParOf" srcId="{67351B76-8407-41B3-8359-E107966DE9CF}" destId="{0DBAA215-EEED-4F34-8B85-BBDAC6054079}" srcOrd="1" destOrd="0" presId="urn:microsoft.com/office/officeart/2005/8/layout/orgChart1"/>
    <dgm:cxn modelId="{75C87B2F-5288-430C-8985-F5A98CC437E7}" type="presParOf" srcId="{67351B76-8407-41B3-8359-E107966DE9CF}" destId="{EDCEBB65-82C2-4582-842B-8577682277F0}" srcOrd="2" destOrd="0" presId="urn:microsoft.com/office/officeart/2005/8/layout/orgChart1"/>
    <dgm:cxn modelId="{AE4D220D-70B6-4A56-B1FE-5FF7FA087EAE}" type="presParOf" srcId="{E80D7E94-5D04-47FD-A3DE-3BA4C3CA983F}" destId="{FCE8D133-E51B-48E9-9BFF-1937BBF44D54}" srcOrd="2" destOrd="0" presId="urn:microsoft.com/office/officeart/2005/8/layout/orgChart1"/>
    <dgm:cxn modelId="{517C6E96-0247-489D-9F10-96636D679156}" type="presParOf" srcId="{FCE8D133-E51B-48E9-9BFF-1937BBF44D54}" destId="{1E7D1020-B6B1-489B-BF76-FBF1D7062094}" srcOrd="0" destOrd="0" presId="urn:microsoft.com/office/officeart/2005/8/layout/orgChart1"/>
    <dgm:cxn modelId="{C3C0FA82-1427-4879-9159-631397AB3E11}" type="presParOf" srcId="{1E7D1020-B6B1-489B-BF76-FBF1D7062094}" destId="{B2C15D5B-2275-4320-A9B7-FD76E3057556}" srcOrd="0" destOrd="0" presId="urn:microsoft.com/office/officeart/2005/8/layout/orgChart1"/>
    <dgm:cxn modelId="{8D555851-EE8E-4314-B366-BBE27179A63D}" type="presParOf" srcId="{1E7D1020-B6B1-489B-BF76-FBF1D7062094}" destId="{822E98A0-BCF6-4CD3-9E9F-2BEC29C45903}" srcOrd="1" destOrd="0" presId="urn:microsoft.com/office/officeart/2005/8/layout/orgChart1"/>
    <dgm:cxn modelId="{5DEED1C5-A683-487B-AC71-E43A18F1E653}" type="presParOf" srcId="{FCE8D133-E51B-48E9-9BFF-1937BBF44D54}" destId="{D80DFA62-CD37-437A-8B08-01E8116F0BDC}" srcOrd="1" destOrd="0" presId="urn:microsoft.com/office/officeart/2005/8/layout/orgChart1"/>
    <dgm:cxn modelId="{3F22C71B-B11C-440F-BD95-1D7E70999419}" type="presParOf" srcId="{FCE8D133-E51B-48E9-9BFF-1937BBF44D54}" destId="{3C75D759-57D7-481A-9BF7-188138D02F70}" srcOrd="2" destOrd="0" presId="urn:microsoft.com/office/officeart/2005/8/layout/orgChart1"/>
    <dgm:cxn modelId="{697CBE7D-287B-486C-9BF2-0B6F0D277430}" type="presParOf" srcId="{E80D7E94-5D04-47FD-A3DE-3BA4C3CA983F}" destId="{C5016982-7C59-4BD0-8344-C6F4AABFED8E}" srcOrd="3" destOrd="0" presId="urn:microsoft.com/office/officeart/2005/8/layout/orgChart1"/>
    <dgm:cxn modelId="{F93D1CC0-E736-4F06-8559-A82B133251C3}" type="presParOf" srcId="{C5016982-7C59-4BD0-8344-C6F4AABFED8E}" destId="{0DB75A0E-0AF4-4F38-A4E4-632B403D5039}" srcOrd="0" destOrd="0" presId="urn:microsoft.com/office/officeart/2005/8/layout/orgChart1"/>
    <dgm:cxn modelId="{E6AC5D59-7527-45C1-B065-9465A21C62DB}" type="presParOf" srcId="{0DB75A0E-0AF4-4F38-A4E4-632B403D5039}" destId="{B517B72C-C429-4131-AD5B-5FE58AAE2221}" srcOrd="0" destOrd="0" presId="urn:microsoft.com/office/officeart/2005/8/layout/orgChart1"/>
    <dgm:cxn modelId="{D069842E-D984-4496-8B12-B120AB11C8D7}" type="presParOf" srcId="{0DB75A0E-0AF4-4F38-A4E4-632B403D5039}" destId="{8646B03B-B30E-4910-9085-567CF3CD9A96}" srcOrd="1" destOrd="0" presId="urn:microsoft.com/office/officeart/2005/8/layout/orgChart1"/>
    <dgm:cxn modelId="{C2A3AE76-30C6-4F59-B6D7-4452881530F9}" type="presParOf" srcId="{C5016982-7C59-4BD0-8344-C6F4AABFED8E}" destId="{408D8728-8A44-4916-8AC4-AD74BCFDDA55}" srcOrd="1" destOrd="0" presId="urn:microsoft.com/office/officeart/2005/8/layout/orgChart1"/>
    <dgm:cxn modelId="{07730944-8785-48A6-B86C-547478F78CA0}" type="presParOf" srcId="{C5016982-7C59-4BD0-8344-C6F4AABFED8E}" destId="{3A73EE4F-3116-4EC4-825A-49996C56E1C5}" srcOrd="2" destOrd="0" presId="urn:microsoft.com/office/officeart/2005/8/layout/orgChart1"/>
    <dgm:cxn modelId="{730ED258-92B9-4358-8CFF-58744AE21BAF}" type="presParOf" srcId="{E80D7E94-5D04-47FD-A3DE-3BA4C3CA983F}" destId="{F7F83862-74C5-4BB1-8C36-B21E8A42E3B3}" srcOrd="4" destOrd="0" presId="urn:microsoft.com/office/officeart/2005/8/layout/orgChart1"/>
    <dgm:cxn modelId="{0FB81386-EFDC-4D2B-BD5F-471FEC3917A2}" type="presParOf" srcId="{F7F83862-74C5-4BB1-8C36-B21E8A42E3B3}" destId="{E5FB2BD9-43C3-43EF-A8E2-A18A98DC402E}" srcOrd="0" destOrd="0" presId="urn:microsoft.com/office/officeart/2005/8/layout/orgChart1"/>
    <dgm:cxn modelId="{AC98737D-A52E-4C43-A189-D25942045276}" type="presParOf" srcId="{E5FB2BD9-43C3-43EF-A8E2-A18A98DC402E}" destId="{365564A8-5EC3-4EA0-8115-B737C4DA2915}" srcOrd="0" destOrd="0" presId="urn:microsoft.com/office/officeart/2005/8/layout/orgChart1"/>
    <dgm:cxn modelId="{FD52F5EF-0143-42EB-9A86-8A05E6A6C26C}" type="presParOf" srcId="{E5FB2BD9-43C3-43EF-A8E2-A18A98DC402E}" destId="{DAB1C6D3-3B58-4F17-A6CD-0619A8309238}" srcOrd="1" destOrd="0" presId="urn:microsoft.com/office/officeart/2005/8/layout/orgChart1"/>
    <dgm:cxn modelId="{1EEE5A91-B126-4D95-A562-5B8B836C8FBE}" type="presParOf" srcId="{F7F83862-74C5-4BB1-8C36-B21E8A42E3B3}" destId="{46C48978-D27C-4CEA-9B50-FD08AD15D51C}" srcOrd="1" destOrd="0" presId="urn:microsoft.com/office/officeart/2005/8/layout/orgChart1"/>
    <dgm:cxn modelId="{5BFC6E64-C025-4630-82B3-CE62C67F7CF3}" type="presParOf" srcId="{F7F83862-74C5-4BB1-8C36-B21E8A42E3B3}" destId="{FBE1F9D6-9A81-4A98-94B1-6445D269AA30}" srcOrd="2" destOrd="0" presId="urn:microsoft.com/office/officeart/2005/8/layout/orgChart1"/>
    <dgm:cxn modelId="{34AAD8D3-CEB1-4FE1-B60D-70DB22FA1D02}" type="presParOf" srcId="{E80D7E94-5D04-47FD-A3DE-3BA4C3CA983F}" destId="{E042318D-1975-440E-AD97-42DC0E79C6DA}" srcOrd="5" destOrd="0" presId="urn:microsoft.com/office/officeart/2005/8/layout/orgChart1"/>
    <dgm:cxn modelId="{720CEB13-119C-4E76-B5B3-FB35BC89517F}" type="presParOf" srcId="{E042318D-1975-440E-AD97-42DC0E79C6DA}" destId="{68D582CA-74F0-4E80-BC68-85A4A9C9EEE9}" srcOrd="0" destOrd="0" presId="urn:microsoft.com/office/officeart/2005/8/layout/orgChart1"/>
    <dgm:cxn modelId="{085AE444-B7F8-46C9-BF2D-F9FDF7A06DE6}" type="presParOf" srcId="{68D582CA-74F0-4E80-BC68-85A4A9C9EEE9}" destId="{80F99AF0-EB47-48F4-A0D9-31589B743F64}" srcOrd="0" destOrd="0" presId="urn:microsoft.com/office/officeart/2005/8/layout/orgChart1"/>
    <dgm:cxn modelId="{273F2469-4CAC-4E12-9E7E-D4C52D07FD45}" type="presParOf" srcId="{68D582CA-74F0-4E80-BC68-85A4A9C9EEE9}" destId="{C5D758DC-31AB-4DF8-9108-BFC85B70BF5C}" srcOrd="1" destOrd="0" presId="urn:microsoft.com/office/officeart/2005/8/layout/orgChart1"/>
    <dgm:cxn modelId="{1ED69B90-EAF2-4228-AD12-A79C1D886229}" type="presParOf" srcId="{E042318D-1975-440E-AD97-42DC0E79C6DA}" destId="{E47A820B-3F8F-4413-981C-C3AF50F93A36}" srcOrd="1" destOrd="0" presId="urn:microsoft.com/office/officeart/2005/8/layout/orgChart1"/>
    <dgm:cxn modelId="{7B27FD4F-F1D4-4AEC-A4A2-B13F75A9220E}" type="presParOf" srcId="{E042318D-1975-440E-AD97-42DC0E79C6DA}" destId="{CEA480C1-225A-439B-99A4-AE60610E1DEA}" srcOrd="2" destOrd="0" presId="urn:microsoft.com/office/officeart/2005/8/layout/orgChart1"/>
    <dgm:cxn modelId="{0B2D95BF-CD9B-42CC-B25A-5042EC72B420}" type="presParOf" srcId="{E80D7E94-5D04-47FD-A3DE-3BA4C3CA983F}" destId="{6B92A4CA-E81D-4165-8625-298A03E8BAD4}" srcOrd="6" destOrd="0" presId="urn:microsoft.com/office/officeart/2005/8/layout/orgChart1"/>
    <dgm:cxn modelId="{727CAA79-ABCF-4355-A821-94975380BCB1}" type="presParOf" srcId="{6B92A4CA-E81D-4165-8625-298A03E8BAD4}" destId="{BB73E4FE-C2C7-49BB-BAEA-530BE7962343}" srcOrd="0" destOrd="0" presId="urn:microsoft.com/office/officeart/2005/8/layout/orgChart1"/>
    <dgm:cxn modelId="{924EAB1A-42AE-4C4A-B006-2A95CA9821E4}" type="presParOf" srcId="{BB73E4FE-C2C7-49BB-BAEA-530BE7962343}" destId="{7FCFABDC-1C15-4EE5-8368-CF858DBB4A26}" srcOrd="0" destOrd="0" presId="urn:microsoft.com/office/officeart/2005/8/layout/orgChart1"/>
    <dgm:cxn modelId="{B33DF473-8F6B-4D7C-8DB2-C956E445EDB9}" type="presParOf" srcId="{BB73E4FE-C2C7-49BB-BAEA-530BE7962343}" destId="{1F28E6CF-8506-4980-BF04-9B6E2AEAD35E}" srcOrd="1" destOrd="0" presId="urn:microsoft.com/office/officeart/2005/8/layout/orgChart1"/>
    <dgm:cxn modelId="{E476124F-424A-454C-93EF-F699170DE0A0}" type="presParOf" srcId="{6B92A4CA-E81D-4165-8625-298A03E8BAD4}" destId="{7D04B519-81CA-4296-ABA7-08560FB22773}" srcOrd="1" destOrd="0" presId="urn:microsoft.com/office/officeart/2005/8/layout/orgChart1"/>
    <dgm:cxn modelId="{410BBAEC-BEF9-49E9-BB7C-E7F6F989771B}" type="presParOf" srcId="{6B92A4CA-E81D-4165-8625-298A03E8BAD4}" destId="{5BDBC0F8-2F82-4AF8-ABE2-6D4A3397EBB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29FCD53-753A-4097-B5F9-20825249A5E9}" type="datetimeFigureOut">
              <a:rPr lang="en-IN" smtClean="0"/>
              <a:t>20-09-2022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D1D9D14E-FC15-417B-9D73-CFC727BD24CC}" type="slidenum">
              <a:rPr lang="en-IN" smtClean="0"/>
              <a:t>‹#›</a:t>
            </a:fld>
            <a:endParaRPr lang="en-IN"/>
          </a:p>
        </p:txBody>
      </p:sp>
    </p:spTree>
    <p:extLst>
      <p:ext uri="{BB962C8B-B14F-4D97-AF65-F5344CB8AC3E}">
        <p14:creationId xmlns:p14="http://schemas.microsoft.com/office/powerpoint/2010/main" val="1465902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FCD53-753A-4097-B5F9-20825249A5E9}"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D9D14E-FC15-417B-9D73-CFC727BD24CC}" type="slidenum">
              <a:rPr lang="en-IN" smtClean="0"/>
              <a:t>‹#›</a:t>
            </a:fld>
            <a:endParaRPr lang="en-IN"/>
          </a:p>
        </p:txBody>
      </p:sp>
    </p:spTree>
    <p:extLst>
      <p:ext uri="{BB962C8B-B14F-4D97-AF65-F5344CB8AC3E}">
        <p14:creationId xmlns:p14="http://schemas.microsoft.com/office/powerpoint/2010/main" val="230466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29FCD53-753A-4097-B5F9-20825249A5E9}" type="datetimeFigureOut">
              <a:rPr lang="en-IN" smtClean="0"/>
              <a:t>20-09-2022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1D9D14E-FC15-417B-9D73-CFC727BD24CC}" type="slidenum">
              <a:rPr lang="en-IN" smtClean="0"/>
              <a:t>‹#›</a:t>
            </a:fld>
            <a:endParaRPr lang="en-IN"/>
          </a:p>
        </p:txBody>
      </p:sp>
    </p:spTree>
    <p:extLst>
      <p:ext uri="{BB962C8B-B14F-4D97-AF65-F5344CB8AC3E}">
        <p14:creationId xmlns:p14="http://schemas.microsoft.com/office/powerpoint/2010/main" val="1972317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29FCD53-753A-4097-B5F9-20825249A5E9}" type="datetimeFigureOut">
              <a:rPr lang="en-IN" smtClean="0"/>
              <a:t>20-09-2022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1D9D14E-FC15-417B-9D73-CFC727BD24CC}"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57402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29FCD53-753A-4097-B5F9-20825249A5E9}" type="datetimeFigureOut">
              <a:rPr lang="en-IN" smtClean="0"/>
              <a:t>20-09-2022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1D9D14E-FC15-417B-9D73-CFC727BD24CC}" type="slidenum">
              <a:rPr lang="en-IN" smtClean="0"/>
              <a:t>‹#›</a:t>
            </a:fld>
            <a:endParaRPr lang="en-IN"/>
          </a:p>
        </p:txBody>
      </p:sp>
    </p:spTree>
    <p:extLst>
      <p:ext uri="{BB962C8B-B14F-4D97-AF65-F5344CB8AC3E}">
        <p14:creationId xmlns:p14="http://schemas.microsoft.com/office/powerpoint/2010/main" val="27791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9FCD53-753A-4097-B5F9-20825249A5E9}" type="datetimeFigureOut">
              <a:rPr lang="en-IN" smtClean="0"/>
              <a:t>20-09-2022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D9D14E-FC15-417B-9D73-CFC727BD24CC}" type="slidenum">
              <a:rPr lang="en-IN" smtClean="0"/>
              <a:t>‹#›</a:t>
            </a:fld>
            <a:endParaRPr lang="en-IN"/>
          </a:p>
        </p:txBody>
      </p:sp>
    </p:spTree>
    <p:extLst>
      <p:ext uri="{BB962C8B-B14F-4D97-AF65-F5344CB8AC3E}">
        <p14:creationId xmlns:p14="http://schemas.microsoft.com/office/powerpoint/2010/main" val="1969268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9FCD53-753A-4097-B5F9-20825249A5E9}" type="datetimeFigureOut">
              <a:rPr lang="en-IN" smtClean="0"/>
              <a:t>20-09-2022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D9D14E-FC15-417B-9D73-CFC727BD24CC}" type="slidenum">
              <a:rPr lang="en-IN" smtClean="0"/>
              <a:t>‹#›</a:t>
            </a:fld>
            <a:endParaRPr lang="en-IN"/>
          </a:p>
        </p:txBody>
      </p:sp>
    </p:spTree>
    <p:extLst>
      <p:ext uri="{BB962C8B-B14F-4D97-AF65-F5344CB8AC3E}">
        <p14:creationId xmlns:p14="http://schemas.microsoft.com/office/powerpoint/2010/main" val="2586734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FCD53-753A-4097-B5F9-20825249A5E9}"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9D14E-FC15-417B-9D73-CFC727BD24CC}" type="slidenum">
              <a:rPr lang="en-IN" smtClean="0"/>
              <a:t>‹#›</a:t>
            </a:fld>
            <a:endParaRPr lang="en-IN"/>
          </a:p>
        </p:txBody>
      </p:sp>
    </p:spTree>
    <p:extLst>
      <p:ext uri="{BB962C8B-B14F-4D97-AF65-F5344CB8AC3E}">
        <p14:creationId xmlns:p14="http://schemas.microsoft.com/office/powerpoint/2010/main" val="3323670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29FCD53-753A-4097-B5F9-20825249A5E9}" type="datetimeFigureOut">
              <a:rPr lang="en-IN" smtClean="0"/>
              <a:t>20-09-2022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1D9D14E-FC15-417B-9D73-CFC727BD24CC}" type="slidenum">
              <a:rPr lang="en-IN" smtClean="0"/>
              <a:t>‹#›</a:t>
            </a:fld>
            <a:endParaRPr lang="en-IN"/>
          </a:p>
        </p:txBody>
      </p:sp>
    </p:spTree>
    <p:extLst>
      <p:ext uri="{BB962C8B-B14F-4D97-AF65-F5344CB8AC3E}">
        <p14:creationId xmlns:p14="http://schemas.microsoft.com/office/powerpoint/2010/main" val="296293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FCD53-753A-4097-B5F9-20825249A5E9}"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9D14E-FC15-417B-9D73-CFC727BD24CC}" type="slidenum">
              <a:rPr lang="en-IN" smtClean="0"/>
              <a:t>‹#›</a:t>
            </a:fld>
            <a:endParaRPr lang="en-IN"/>
          </a:p>
        </p:txBody>
      </p:sp>
    </p:spTree>
    <p:extLst>
      <p:ext uri="{BB962C8B-B14F-4D97-AF65-F5344CB8AC3E}">
        <p14:creationId xmlns:p14="http://schemas.microsoft.com/office/powerpoint/2010/main" val="310527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29FCD53-753A-4097-B5F9-20825249A5E9}" type="datetimeFigureOut">
              <a:rPr lang="en-IN" smtClean="0"/>
              <a:t>20-09-2022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1D9D14E-FC15-417B-9D73-CFC727BD24CC}" type="slidenum">
              <a:rPr lang="en-IN" smtClean="0"/>
              <a:t>‹#›</a:t>
            </a:fld>
            <a:endParaRPr lang="en-IN"/>
          </a:p>
        </p:txBody>
      </p:sp>
    </p:spTree>
    <p:extLst>
      <p:ext uri="{BB962C8B-B14F-4D97-AF65-F5344CB8AC3E}">
        <p14:creationId xmlns:p14="http://schemas.microsoft.com/office/powerpoint/2010/main" val="323878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9FCD53-753A-4097-B5F9-20825249A5E9}"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D9D14E-FC15-417B-9D73-CFC727BD24CC}" type="slidenum">
              <a:rPr lang="en-IN" smtClean="0"/>
              <a:t>‹#›</a:t>
            </a:fld>
            <a:endParaRPr lang="en-IN"/>
          </a:p>
        </p:txBody>
      </p:sp>
    </p:spTree>
    <p:extLst>
      <p:ext uri="{BB962C8B-B14F-4D97-AF65-F5344CB8AC3E}">
        <p14:creationId xmlns:p14="http://schemas.microsoft.com/office/powerpoint/2010/main" val="16893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9FCD53-753A-4097-B5F9-20825249A5E9}" type="datetimeFigureOut">
              <a:rPr lang="en-IN" smtClean="0"/>
              <a:t>20-09-2022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D9D14E-FC15-417B-9D73-CFC727BD24CC}" type="slidenum">
              <a:rPr lang="en-IN" smtClean="0"/>
              <a:t>‹#›</a:t>
            </a:fld>
            <a:endParaRPr lang="en-IN"/>
          </a:p>
        </p:txBody>
      </p:sp>
    </p:spTree>
    <p:extLst>
      <p:ext uri="{BB962C8B-B14F-4D97-AF65-F5344CB8AC3E}">
        <p14:creationId xmlns:p14="http://schemas.microsoft.com/office/powerpoint/2010/main" val="171332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FCD53-753A-4097-B5F9-20825249A5E9}" type="datetimeFigureOut">
              <a:rPr lang="en-IN" smtClean="0"/>
              <a:t>20-09-2022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D9D14E-FC15-417B-9D73-CFC727BD24CC}" type="slidenum">
              <a:rPr lang="en-IN" smtClean="0"/>
              <a:t>‹#›</a:t>
            </a:fld>
            <a:endParaRPr lang="en-IN"/>
          </a:p>
        </p:txBody>
      </p:sp>
    </p:spTree>
    <p:extLst>
      <p:ext uri="{BB962C8B-B14F-4D97-AF65-F5344CB8AC3E}">
        <p14:creationId xmlns:p14="http://schemas.microsoft.com/office/powerpoint/2010/main" val="2555982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FCD53-753A-4097-B5F9-20825249A5E9}" type="datetimeFigureOut">
              <a:rPr lang="en-IN" smtClean="0"/>
              <a:t>20-09-2022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D9D14E-FC15-417B-9D73-CFC727BD24CC}" type="slidenum">
              <a:rPr lang="en-IN" smtClean="0"/>
              <a:t>‹#›</a:t>
            </a:fld>
            <a:endParaRPr lang="en-IN"/>
          </a:p>
        </p:txBody>
      </p:sp>
    </p:spTree>
    <p:extLst>
      <p:ext uri="{BB962C8B-B14F-4D97-AF65-F5344CB8AC3E}">
        <p14:creationId xmlns:p14="http://schemas.microsoft.com/office/powerpoint/2010/main" val="239900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FCD53-753A-4097-B5F9-20825249A5E9}"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D9D14E-FC15-417B-9D73-CFC727BD24CC}" type="slidenum">
              <a:rPr lang="en-IN" smtClean="0"/>
              <a:t>‹#›</a:t>
            </a:fld>
            <a:endParaRPr lang="en-IN"/>
          </a:p>
        </p:txBody>
      </p:sp>
    </p:spTree>
    <p:extLst>
      <p:ext uri="{BB962C8B-B14F-4D97-AF65-F5344CB8AC3E}">
        <p14:creationId xmlns:p14="http://schemas.microsoft.com/office/powerpoint/2010/main" val="3503229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FCD53-753A-4097-B5F9-20825249A5E9}"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D9D14E-FC15-417B-9D73-CFC727BD24CC}" type="slidenum">
              <a:rPr lang="en-IN" smtClean="0"/>
              <a:t>‹#›</a:t>
            </a:fld>
            <a:endParaRPr lang="en-IN"/>
          </a:p>
        </p:txBody>
      </p:sp>
    </p:spTree>
    <p:extLst>
      <p:ext uri="{BB962C8B-B14F-4D97-AF65-F5344CB8AC3E}">
        <p14:creationId xmlns:p14="http://schemas.microsoft.com/office/powerpoint/2010/main" val="272162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9FCD53-753A-4097-B5F9-20825249A5E9}" type="datetimeFigureOut">
              <a:rPr lang="en-IN" smtClean="0"/>
              <a:t>20-09-2022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D9D14E-FC15-417B-9D73-CFC727BD24CC}" type="slidenum">
              <a:rPr lang="en-IN" smtClean="0"/>
              <a:t>‹#›</a:t>
            </a:fld>
            <a:endParaRPr lang="en-IN"/>
          </a:p>
        </p:txBody>
      </p:sp>
    </p:spTree>
    <p:extLst>
      <p:ext uri="{BB962C8B-B14F-4D97-AF65-F5344CB8AC3E}">
        <p14:creationId xmlns:p14="http://schemas.microsoft.com/office/powerpoint/2010/main" val="762243871"/>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 xmlns:a16="http://schemas.microsoft.com/office/drawing/2014/main" id="{8D525ABF-DF67-94F1-1A54-A7455AC97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198269" cy="1638423"/>
          </a:xfrm>
          <a:prstGeom prst="rect">
            <a:avLst/>
          </a:prstGeom>
        </p:spPr>
      </p:pic>
      <p:pic>
        <p:nvPicPr>
          <p:cNvPr id="2" name="Picture 1">
            <a:extLst>
              <a:ext uri="{FF2B5EF4-FFF2-40B4-BE49-F238E27FC236}">
                <a16:creationId xmlns="" xmlns:a16="http://schemas.microsoft.com/office/drawing/2014/main" id="{EFCBEDA3-A275-4AFA-AD9F-BF776B49BBDC}"/>
              </a:ext>
            </a:extLst>
          </p:cNvPr>
          <p:cNvPicPr>
            <a:picLocks noChangeAspect="1"/>
          </p:cNvPicPr>
          <p:nvPr/>
        </p:nvPicPr>
        <p:blipFill>
          <a:blip r:embed="rId3"/>
          <a:stretch>
            <a:fillRect/>
          </a:stretch>
        </p:blipFill>
        <p:spPr>
          <a:xfrm>
            <a:off x="7717654" y="5598734"/>
            <a:ext cx="4474346" cy="1259266"/>
          </a:xfrm>
          <a:prstGeom prst="rect">
            <a:avLst/>
          </a:prstGeom>
        </p:spPr>
      </p:pic>
      <p:pic>
        <p:nvPicPr>
          <p:cNvPr id="3" name="Picture 2">
            <a:extLst>
              <a:ext uri="{FF2B5EF4-FFF2-40B4-BE49-F238E27FC236}">
                <a16:creationId xmlns="" xmlns:a16="http://schemas.microsoft.com/office/drawing/2014/main" id="{15BBE146-ACE6-4264-8731-14A84272DA2C}"/>
              </a:ext>
            </a:extLst>
          </p:cNvPr>
          <p:cNvPicPr>
            <a:picLocks noChangeAspect="1"/>
          </p:cNvPicPr>
          <p:nvPr/>
        </p:nvPicPr>
        <p:blipFill>
          <a:blip r:embed="rId4"/>
          <a:stretch>
            <a:fillRect/>
          </a:stretch>
        </p:blipFill>
        <p:spPr>
          <a:xfrm>
            <a:off x="9075937" y="0"/>
            <a:ext cx="2920753" cy="1200330"/>
          </a:xfrm>
          <a:prstGeom prst="rect">
            <a:avLst/>
          </a:prstGeom>
          <a:ln>
            <a:noFill/>
          </a:ln>
          <a:effectLst>
            <a:outerShdw blurRad="292100" dist="139700" dir="2700000" algn="tl" rotWithShape="0">
              <a:srgbClr val="333333">
                <a:alpha val="65000"/>
              </a:srgbClr>
            </a:outerShdw>
          </a:effectLst>
        </p:spPr>
      </p:pic>
      <p:sp>
        <p:nvSpPr>
          <p:cNvPr id="6" name="Title 5">
            <a:extLst>
              <a:ext uri="{FF2B5EF4-FFF2-40B4-BE49-F238E27FC236}">
                <a16:creationId xmlns="" xmlns:a16="http://schemas.microsoft.com/office/drawing/2014/main" id="{EF838CC8-D14A-4A08-935A-573B7CD47516}"/>
              </a:ext>
            </a:extLst>
          </p:cNvPr>
          <p:cNvSpPr>
            <a:spLocks noGrp="1"/>
          </p:cNvSpPr>
          <p:nvPr>
            <p:ph type="title"/>
          </p:nvPr>
        </p:nvSpPr>
        <p:spPr>
          <a:xfrm>
            <a:off x="1" y="1405080"/>
            <a:ext cx="7954392" cy="2731914"/>
          </a:xfrm>
        </p:spPr>
        <p:txBody>
          <a:bodyPr>
            <a:normAutofit fontScale="90000"/>
          </a:bodyPr>
          <a:lstStyle/>
          <a:p>
            <a:pPr algn="l"/>
            <a:r>
              <a:rPr lang="en-US" sz="3600" u="sng" dirty="0">
                <a:latin typeface="Times New Roman" panose="02020603050405020304" pitchFamily="18" charset="0"/>
                <a:cs typeface="Times New Roman" panose="02020603050405020304" pitchFamily="18" charset="0"/>
              </a:rPr>
              <a:t/>
            </a:r>
            <a:br>
              <a:rPr lang="en-US" sz="3600" u="sng" dirty="0">
                <a:latin typeface="Times New Roman" panose="02020603050405020304" pitchFamily="18" charset="0"/>
                <a:cs typeface="Times New Roman" panose="02020603050405020304" pitchFamily="18" charset="0"/>
              </a:rPr>
            </a:br>
            <a:r>
              <a:rPr lang="en-US" sz="3600" u="sng" dirty="0">
                <a:latin typeface="Times New Roman" panose="02020603050405020304" pitchFamily="18" charset="0"/>
                <a:cs typeface="Times New Roman" panose="02020603050405020304" pitchFamily="18" charset="0"/>
              </a:rPr>
              <a:t/>
            </a:r>
            <a:br>
              <a:rPr lang="en-US" sz="3600" u="sng" dirty="0">
                <a:latin typeface="Times New Roman" panose="02020603050405020304" pitchFamily="18" charset="0"/>
                <a:cs typeface="Times New Roman" panose="02020603050405020304" pitchFamily="18" charset="0"/>
              </a:rPr>
            </a:br>
            <a:r>
              <a:rPr lang="en-US" sz="3600" u="sng" dirty="0">
                <a:latin typeface="Times New Roman" panose="02020603050405020304" pitchFamily="18" charset="0"/>
                <a:cs typeface="Times New Roman" panose="02020603050405020304" pitchFamily="18" charset="0"/>
              </a:rPr>
              <a:t/>
            </a:r>
            <a:br>
              <a:rPr lang="en-US" sz="3600" u="sng" dirty="0">
                <a:latin typeface="Times New Roman" panose="02020603050405020304" pitchFamily="18" charset="0"/>
                <a:cs typeface="Times New Roman" panose="02020603050405020304" pitchFamily="18" charset="0"/>
              </a:rPr>
            </a:br>
            <a:r>
              <a:rPr lang="en-US" sz="3600" u="sng" dirty="0">
                <a:solidFill>
                  <a:schemeClr val="accent1">
                    <a:lumMod val="60000"/>
                    <a:lumOff val="40000"/>
                  </a:schemeClr>
                </a:solidFill>
                <a:latin typeface="Times New Roman" panose="02020603050405020304" pitchFamily="18" charset="0"/>
                <a:cs typeface="Times New Roman" panose="02020603050405020304" pitchFamily="18" charset="0"/>
              </a:rPr>
              <a:t>BANK OF BARODA </a:t>
            </a:r>
            <a:r>
              <a:rPr lang="en-US" sz="3600" u="sng" dirty="0" err="1">
                <a:solidFill>
                  <a:schemeClr val="accent1">
                    <a:lumMod val="60000"/>
                    <a:lumOff val="40000"/>
                  </a:schemeClr>
                </a:solidFill>
                <a:latin typeface="Times New Roman" panose="02020603050405020304" pitchFamily="18" charset="0"/>
                <a:cs typeface="Times New Roman" panose="02020603050405020304" pitchFamily="18" charset="0"/>
              </a:rPr>
              <a:t>HACKaTHON</a:t>
            </a:r>
            <a:r>
              <a:rPr lang="en-US" sz="3600" u="sng" dirty="0">
                <a:solidFill>
                  <a:schemeClr val="accent1">
                    <a:lumMod val="60000"/>
                    <a:lumOff val="40000"/>
                  </a:schemeClr>
                </a:solidFill>
                <a:latin typeface="Times New Roman" panose="02020603050405020304" pitchFamily="18" charset="0"/>
                <a:cs typeface="Times New Roman" panose="02020603050405020304" pitchFamily="18" charset="0"/>
              </a:rPr>
              <a:t> -2022</a:t>
            </a:r>
            <a:br>
              <a:rPr lang="en-US" sz="3600" u="sng"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3600" u="sng" dirty="0">
                <a:solidFill>
                  <a:schemeClr val="accent1">
                    <a:lumMod val="60000"/>
                    <a:lumOff val="40000"/>
                  </a:schemeClr>
                </a:solidFill>
                <a:latin typeface="Times New Roman" panose="02020603050405020304" pitchFamily="18" charset="0"/>
                <a:cs typeface="Times New Roman" panose="02020603050405020304" pitchFamily="18" charset="0"/>
              </a:rPr>
              <a:t/>
            </a:r>
            <a:br>
              <a:rPr lang="en-US" sz="3600" u="sng"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3600" u="sng" dirty="0">
                <a:solidFill>
                  <a:schemeClr val="accent1">
                    <a:lumMod val="60000"/>
                    <a:lumOff val="40000"/>
                  </a:schemeClr>
                </a:solidFill>
                <a:latin typeface="Times New Roman" panose="02020603050405020304" pitchFamily="18" charset="0"/>
                <a:cs typeface="Times New Roman" panose="02020603050405020304" pitchFamily="18" charset="0"/>
              </a:rPr>
              <a:t/>
            </a:r>
            <a:br>
              <a:rPr lang="en-US" sz="3600" u="sng"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3600" dirty="0">
                <a:solidFill>
                  <a:schemeClr val="accent1">
                    <a:lumMod val="60000"/>
                    <a:lumOff val="40000"/>
                  </a:schemeClr>
                </a:solidFill>
                <a:latin typeface="Times New Roman" panose="02020603050405020304" pitchFamily="18" charset="0"/>
                <a:cs typeface="Times New Roman" panose="02020603050405020304" pitchFamily="18" charset="0"/>
              </a:rPr>
              <a:t>TEAM NAME :  tech bankers</a:t>
            </a:r>
            <a:r>
              <a:rPr lang="en-US" sz="3600" u="sng" dirty="0">
                <a:latin typeface="Times New Roman" panose="02020603050405020304" pitchFamily="18" charset="0"/>
                <a:cs typeface="Times New Roman" panose="02020603050405020304" pitchFamily="18" charset="0"/>
              </a:rPr>
              <a:t/>
            </a:r>
            <a:br>
              <a:rPr lang="en-US" sz="3600" u="sng" dirty="0">
                <a:latin typeface="Times New Roman" panose="02020603050405020304" pitchFamily="18" charset="0"/>
                <a:cs typeface="Times New Roman" panose="02020603050405020304" pitchFamily="18" charset="0"/>
              </a:rPr>
            </a:br>
            <a:r>
              <a:rPr lang="en-US" sz="3600" u="sng" dirty="0">
                <a:latin typeface="Times New Roman" panose="02020603050405020304" pitchFamily="18" charset="0"/>
                <a:cs typeface="Times New Roman" panose="02020603050405020304" pitchFamily="18" charset="0"/>
              </a:rPr>
              <a:t/>
            </a:r>
            <a:br>
              <a:rPr lang="en-US" sz="3600" u="sng"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 xmlns:a16="http://schemas.microsoft.com/office/drawing/2014/main" id="{1F09D962-B314-48C2-B5CB-D4D97C09CCBF}"/>
              </a:ext>
            </a:extLst>
          </p:cNvPr>
          <p:cNvSpPr>
            <a:spLocks noGrp="1"/>
          </p:cNvSpPr>
          <p:nvPr>
            <p:ph type="body" idx="1"/>
          </p:nvPr>
        </p:nvSpPr>
        <p:spPr>
          <a:xfrm>
            <a:off x="1871543" y="3862481"/>
            <a:ext cx="3792410" cy="955675"/>
          </a:xfrm>
        </p:spPr>
        <p:txBody>
          <a:bodyPr>
            <a:noAutofit/>
          </a:bodyPr>
          <a:lstStyle/>
          <a:p>
            <a:pPr algn="l"/>
            <a:r>
              <a:rPr lang="en-US" sz="1600" b="1" dirty="0">
                <a:solidFill>
                  <a:schemeClr val="tx1">
                    <a:lumMod val="95000"/>
                    <a:lumOff val="5000"/>
                  </a:schemeClr>
                </a:solidFill>
                <a:latin typeface="Arial Black" panose="020B0A04020102020204" pitchFamily="34" charset="0"/>
              </a:rPr>
              <a:t>TEAM MEMBERS:                                                                     </a:t>
            </a:r>
          </a:p>
          <a:p>
            <a:pPr marL="285750" indent="-285750" algn="l">
              <a:buFont typeface="Arial" panose="020B0604020202020204" pitchFamily="34" charset="0"/>
              <a:buChar char="•"/>
            </a:pPr>
            <a:r>
              <a:rPr lang="en-US" sz="1600" b="1" dirty="0">
                <a:solidFill>
                  <a:schemeClr val="tx1">
                    <a:lumMod val="95000"/>
                    <a:lumOff val="5000"/>
                  </a:schemeClr>
                </a:solidFill>
                <a:latin typeface="Arial Black" panose="020B0A04020102020204" pitchFamily="34" charset="0"/>
              </a:rPr>
              <a:t>RONALD G RICHARDS J                                                                 </a:t>
            </a:r>
          </a:p>
          <a:p>
            <a:pPr marL="285750" indent="-285750" algn="l">
              <a:buFont typeface="Arial" panose="020B0604020202020204" pitchFamily="34" charset="0"/>
              <a:buChar char="•"/>
            </a:pPr>
            <a:r>
              <a:rPr lang="en-US" sz="1600" b="1" dirty="0">
                <a:solidFill>
                  <a:schemeClr val="tx1">
                    <a:lumMod val="95000"/>
                    <a:lumOff val="5000"/>
                  </a:schemeClr>
                </a:solidFill>
                <a:latin typeface="Arial Black" panose="020B0A04020102020204" pitchFamily="34" charset="0"/>
              </a:rPr>
              <a:t>VARUN KUMARAN K</a:t>
            </a:r>
          </a:p>
          <a:p>
            <a:pPr marL="285750" indent="-285750" algn="l">
              <a:buFont typeface="Arial" panose="020B0604020202020204" pitchFamily="34" charset="0"/>
              <a:buChar char="•"/>
            </a:pPr>
            <a:r>
              <a:rPr lang="en-US" sz="1600" b="1" dirty="0">
                <a:solidFill>
                  <a:schemeClr val="tx1">
                    <a:lumMod val="95000"/>
                    <a:lumOff val="5000"/>
                  </a:schemeClr>
                </a:solidFill>
                <a:latin typeface="Arial Black" panose="020B0A04020102020204" pitchFamily="34" charset="0"/>
              </a:rPr>
              <a:t>JOSHUA DELIGHTSON </a:t>
            </a:r>
            <a:r>
              <a:rPr lang="en-US" sz="1600" dirty="0">
                <a:solidFill>
                  <a:schemeClr val="tx1">
                    <a:lumMod val="95000"/>
                    <a:lumOff val="5000"/>
                  </a:schemeClr>
                </a:solidFill>
                <a:latin typeface="Arial Black" panose="020B0A04020102020204" pitchFamily="34" charset="0"/>
              </a:rPr>
              <a:t>I</a:t>
            </a:r>
            <a:endParaRPr lang="en-IN" sz="1600" dirty="0">
              <a:solidFill>
                <a:schemeClr val="tx1">
                  <a:lumMod val="95000"/>
                  <a:lumOff val="5000"/>
                </a:schemeClr>
              </a:solidFill>
              <a:latin typeface="Arial Black" panose="020B0A04020102020204" pitchFamily="34" charset="0"/>
            </a:endParaRPr>
          </a:p>
        </p:txBody>
      </p:sp>
      <p:sp>
        <p:nvSpPr>
          <p:cNvPr id="4" name="TextBox 3">
            <a:extLst>
              <a:ext uri="{FF2B5EF4-FFF2-40B4-BE49-F238E27FC236}">
                <a16:creationId xmlns="" xmlns:a16="http://schemas.microsoft.com/office/drawing/2014/main" id="{4A5BAA16-3C9C-4786-058C-07A7E0A397EF}"/>
              </a:ext>
            </a:extLst>
          </p:cNvPr>
          <p:cNvSpPr txBox="1"/>
          <p:nvPr/>
        </p:nvSpPr>
        <p:spPr>
          <a:xfrm rot="10800000" flipV="1">
            <a:off x="6438362" y="3232322"/>
            <a:ext cx="6456759" cy="1015663"/>
          </a:xfrm>
          <a:prstGeom prst="rect">
            <a:avLst/>
          </a:prstGeom>
          <a:noFill/>
        </p:spPr>
        <p:txBody>
          <a:bodyPr wrap="square" rtlCol="0">
            <a:spAutoFit/>
          </a:bodyPr>
          <a:lstStyle/>
          <a:p>
            <a:pPr algn="l"/>
            <a:r>
              <a:rPr lang="en-US" dirty="0">
                <a:solidFill>
                  <a:schemeClr val="accent4">
                    <a:lumMod val="50000"/>
                  </a:schemeClr>
                </a:solidFill>
              </a:rPr>
              <a:t>Mentors:</a:t>
            </a:r>
          </a:p>
          <a:p>
            <a:pPr algn="l"/>
            <a:r>
              <a:rPr lang="en-US" sz="1400" dirty="0">
                <a:solidFill>
                  <a:schemeClr val="accent4">
                    <a:lumMod val="50000"/>
                  </a:schemeClr>
                </a:solidFill>
              </a:rPr>
              <a:t>Dr</a:t>
            </a:r>
            <a:r>
              <a:rPr lang="en-US" sz="1400" dirty="0" smtClean="0">
                <a:solidFill>
                  <a:schemeClr val="accent4">
                    <a:lumMod val="50000"/>
                  </a:schemeClr>
                </a:solidFill>
              </a:rPr>
              <a:t>. </a:t>
            </a:r>
            <a:r>
              <a:rPr lang="en-US" sz="1400" dirty="0" err="1" smtClean="0">
                <a:solidFill>
                  <a:schemeClr val="accent4">
                    <a:lumMod val="50000"/>
                  </a:schemeClr>
                </a:solidFill>
              </a:rPr>
              <a:t>B.Meenakshi</a:t>
            </a:r>
            <a:r>
              <a:rPr lang="en-US" sz="1400" dirty="0" smtClean="0">
                <a:solidFill>
                  <a:schemeClr val="accent4">
                    <a:lumMod val="50000"/>
                  </a:schemeClr>
                </a:solidFill>
              </a:rPr>
              <a:t> </a:t>
            </a:r>
            <a:r>
              <a:rPr lang="en-US" sz="1400" dirty="0" err="1">
                <a:solidFill>
                  <a:schemeClr val="accent4">
                    <a:lumMod val="50000"/>
                  </a:schemeClr>
                </a:solidFill>
              </a:rPr>
              <a:t>Sundaram</a:t>
            </a:r>
            <a:r>
              <a:rPr lang="en-US" sz="1400" dirty="0">
                <a:solidFill>
                  <a:schemeClr val="accent4">
                    <a:lumMod val="50000"/>
                  </a:schemeClr>
                </a:solidFill>
              </a:rPr>
              <a:t> </a:t>
            </a:r>
            <a:r>
              <a:rPr lang="en-US" sz="1400" dirty="0" err="1">
                <a:solidFill>
                  <a:schemeClr val="accent4">
                    <a:lumMod val="50000"/>
                  </a:schemeClr>
                </a:solidFill>
              </a:rPr>
              <a:t>Professor&amp;PG</a:t>
            </a:r>
            <a:r>
              <a:rPr lang="en-US" sz="1400" dirty="0">
                <a:solidFill>
                  <a:schemeClr val="accent4">
                    <a:lumMod val="50000"/>
                  </a:schemeClr>
                </a:solidFill>
              </a:rPr>
              <a:t> head/EEE
Mrs</a:t>
            </a:r>
            <a:r>
              <a:rPr lang="en-US" sz="1400" dirty="0" smtClean="0">
                <a:solidFill>
                  <a:schemeClr val="accent4">
                    <a:lumMod val="50000"/>
                  </a:schemeClr>
                </a:solidFill>
              </a:rPr>
              <a:t>. </a:t>
            </a:r>
            <a:r>
              <a:rPr lang="en-US" sz="1400" dirty="0" err="1" smtClean="0">
                <a:solidFill>
                  <a:schemeClr val="accent4">
                    <a:lumMod val="50000"/>
                  </a:schemeClr>
                </a:solidFill>
              </a:rPr>
              <a:t>V.S.Chitra</a:t>
            </a:r>
            <a:r>
              <a:rPr lang="en-US" sz="1400" dirty="0" smtClean="0">
                <a:solidFill>
                  <a:schemeClr val="accent4">
                    <a:lumMod val="50000"/>
                  </a:schemeClr>
                </a:solidFill>
              </a:rPr>
              <a:t> </a:t>
            </a:r>
            <a:r>
              <a:rPr lang="en-US" sz="1400" dirty="0">
                <a:solidFill>
                  <a:schemeClr val="accent4">
                    <a:lumMod val="50000"/>
                  </a:schemeClr>
                </a:solidFill>
              </a:rPr>
              <a:t>AP/EEE
Mrs</a:t>
            </a:r>
            <a:r>
              <a:rPr lang="en-US" sz="1400" dirty="0" smtClean="0">
                <a:solidFill>
                  <a:schemeClr val="accent4">
                    <a:lumMod val="50000"/>
                  </a:schemeClr>
                </a:solidFill>
              </a:rPr>
              <a:t>. </a:t>
            </a:r>
            <a:r>
              <a:rPr lang="en-US" sz="1400" dirty="0" err="1" smtClean="0">
                <a:solidFill>
                  <a:schemeClr val="accent4">
                    <a:lumMod val="50000"/>
                  </a:schemeClr>
                </a:solidFill>
              </a:rPr>
              <a:t>M.Sivaramaselvi</a:t>
            </a:r>
            <a:r>
              <a:rPr lang="en-US" sz="1400" dirty="0" smtClean="0">
                <a:solidFill>
                  <a:schemeClr val="accent4">
                    <a:lumMod val="50000"/>
                  </a:schemeClr>
                </a:solidFill>
              </a:rPr>
              <a:t> </a:t>
            </a:r>
            <a:r>
              <a:rPr lang="en-US" sz="1400" dirty="0">
                <a:solidFill>
                  <a:schemeClr val="accent4">
                    <a:lumMod val="50000"/>
                  </a:schemeClr>
                </a:solidFill>
              </a:rPr>
              <a:t>AP/EEE</a:t>
            </a:r>
          </a:p>
        </p:txBody>
      </p:sp>
    </p:spTree>
    <p:extLst>
      <p:ext uri="{BB962C8B-B14F-4D97-AF65-F5344CB8AC3E}">
        <p14:creationId xmlns:p14="http://schemas.microsoft.com/office/powerpoint/2010/main" val="3364587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2E0A6E-E67A-620B-F257-7C828780DE8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 xmlns:a16="http://schemas.microsoft.com/office/drawing/2014/main" id="{EFDF327C-30CC-5A27-D75A-AABB62419376}"/>
              </a:ext>
            </a:extLst>
          </p:cNvPr>
          <p:cNvSpPr>
            <a:spLocks noGrp="1"/>
          </p:cNvSpPr>
          <p:nvPr>
            <p:ph idx="1"/>
          </p:nvPr>
        </p:nvSpPr>
        <p:spPr/>
        <p:txBody>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Bank handles large volumes of cheques in the clearing process.</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 The process involves many technical verifications including signature verification. Some of these steps are manual and require human intervention to complete the process .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 Their verification process and encryption methods got old and easily cloneable . We need new type of process for now a days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 The current process requires the high human capital deployment and longer processing time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3362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9A5DE3-473E-339B-BE5E-D92799A9E6F3}"/>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EMPLOYEE’S </a:t>
            </a:r>
            <a:r>
              <a:rPr lang="en-IN" dirty="0" smtClean="0">
                <a:latin typeface="Times New Roman" panose="02020603050405020304" pitchFamily="18" charset="0"/>
                <a:cs typeface="Times New Roman" panose="02020603050405020304" pitchFamily="18" charset="0"/>
              </a:rPr>
              <a:t>Feedback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064925B-DB4A-3107-496A-B9AE3965A32D}"/>
              </a:ext>
            </a:extLst>
          </p:cNvPr>
          <p:cNvSpPr>
            <a:spLocks noGrp="1"/>
          </p:cNvSpPr>
          <p:nvPr>
            <p:ph idx="1"/>
          </p:nvPr>
        </p:nvSpPr>
        <p:spPr>
          <a:xfrm>
            <a:off x="685800" y="2212315"/>
            <a:ext cx="10820400" cy="4024125"/>
          </a:xfrm>
        </p:spPr>
        <p:txBody>
          <a:bodyPr>
            <a:normAutofit/>
          </a:bodyPr>
          <a:lstStyle/>
          <a:p>
            <a:pPr>
              <a:buFont typeface="Wingdings" panose="05000000000000000000" pitchFamily="2" charset="2"/>
              <a:buChar char="Ø"/>
            </a:pPr>
            <a:r>
              <a:rPr lang="en-IN" dirty="0">
                <a:latin typeface="Arial" panose="020B0604020202020204" pitchFamily="34" charset="0"/>
                <a:cs typeface="Arial" panose="020B0604020202020204" pitchFamily="34" charset="0"/>
              </a:rPr>
              <a:t>Bank employees are also feel this system is pretty out dated and takes a lot of time in the processing .</a:t>
            </a:r>
          </a:p>
          <a:p>
            <a:pPr>
              <a:buFont typeface="Wingdings" panose="05000000000000000000" pitchFamily="2" charset="2"/>
              <a:buChar char="Ø"/>
            </a:pPr>
            <a:r>
              <a:rPr lang="en-IN" dirty="0">
                <a:latin typeface="Arial" panose="020B0604020202020204" pitchFamily="34" charset="0"/>
                <a:cs typeface="Arial" panose="020B0604020202020204" pitchFamily="34" charset="0"/>
              </a:rPr>
              <a:t> In case of the cheque scams happening in nowadays we need to update this system.</a:t>
            </a:r>
          </a:p>
          <a:p>
            <a:pPr>
              <a:buFont typeface="Wingdings" panose="05000000000000000000" pitchFamily="2" charset="2"/>
              <a:buChar char="Ø"/>
            </a:pPr>
            <a:r>
              <a:rPr lang="en-IN" dirty="0">
                <a:latin typeface="Arial" panose="020B0604020202020204" pitchFamily="34" charset="0"/>
                <a:cs typeface="Arial" panose="020B0604020202020204" pitchFamily="34" charset="0"/>
              </a:rPr>
              <a:t>Their main challenge is to identify the cheques originality, but the fake is made as accurate to original.</a:t>
            </a:r>
          </a:p>
          <a:p>
            <a:pPr>
              <a:buFont typeface="Wingdings" panose="05000000000000000000" pitchFamily="2" charset="2"/>
              <a:buChar char="Ø"/>
            </a:pPr>
            <a:r>
              <a:rPr lang="en-IN" dirty="0">
                <a:latin typeface="Arial" panose="020B0604020202020204" pitchFamily="34" charset="0"/>
                <a:cs typeface="Arial" panose="020B0604020202020204" pitchFamily="34" charset="0"/>
              </a:rPr>
              <a:t>Customer verification is not taking place if the amount is below 50,000 rupees.</a:t>
            </a:r>
          </a:p>
          <a:p>
            <a:pPr>
              <a:buFont typeface="Wingdings" panose="05000000000000000000" pitchFamily="2" charset="2"/>
              <a:buChar char="Ø"/>
            </a:pPr>
            <a:r>
              <a:rPr lang="en-IN" dirty="0">
                <a:latin typeface="Arial" panose="020B0604020202020204" pitchFamily="34" charset="0"/>
                <a:cs typeface="Arial" panose="020B0604020202020204" pitchFamily="34" charset="0"/>
              </a:rPr>
              <a:t>Employees have to do a big task for a single cheque clearance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6906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A7B63E-BFAF-526F-CAF6-3DA043CE8C8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EXISTING METHODS</a:t>
            </a:r>
          </a:p>
        </p:txBody>
      </p:sp>
      <p:sp>
        <p:nvSpPr>
          <p:cNvPr id="4" name="Content Placeholder 3">
            <a:extLst>
              <a:ext uri="{FF2B5EF4-FFF2-40B4-BE49-F238E27FC236}">
                <a16:creationId xmlns="" xmlns:a16="http://schemas.microsoft.com/office/drawing/2014/main" id="{D8DB31E2-C1BC-E8DB-4244-9A350FE40729}"/>
              </a:ext>
            </a:extLst>
          </p:cNvPr>
          <p:cNvSpPr>
            <a:spLocks noGrp="1"/>
          </p:cNvSpPr>
          <p:nvPr>
            <p:ph idx="1"/>
          </p:nvPr>
        </p:nvSpPr>
        <p:spPr/>
        <p:txBody>
          <a:bodyPr/>
          <a:lstStyle/>
          <a:p>
            <a:pPr marL="0" indent="0">
              <a:buNone/>
            </a:pPr>
            <a:r>
              <a:rPr lang="en-IN" dirty="0">
                <a:latin typeface="Arial" panose="020B0604020202020204" pitchFamily="34" charset="0"/>
                <a:cs typeface="Arial" panose="020B0604020202020204" pitchFamily="34" charset="0"/>
              </a:rPr>
              <a:t>Machines using by banks</a:t>
            </a:r>
          </a:p>
          <a:p>
            <a:pPr>
              <a:buFont typeface="Wingdings" panose="05000000000000000000" pitchFamily="2" charset="2"/>
              <a:buChar char="Ø"/>
            </a:pPr>
            <a:r>
              <a:rPr lang="en-IN" dirty="0">
                <a:latin typeface="Arial" panose="020B0604020202020204" pitchFamily="34" charset="0"/>
                <a:cs typeface="Arial" panose="020B0604020202020204" pitchFamily="34" charset="0"/>
              </a:rPr>
              <a:t>Hp </a:t>
            </a:r>
            <a:r>
              <a:rPr lang="en-IN" dirty="0" err="1">
                <a:latin typeface="Arial" panose="020B0604020202020204" pitchFamily="34" charset="0"/>
                <a:cs typeface="Arial" panose="020B0604020202020204" pitchFamily="34" charset="0"/>
              </a:rPr>
              <a:t>danni</a:t>
            </a:r>
            <a:endParaRPr lang="en-IN"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dirty="0">
                <a:latin typeface="Arial" panose="020B0604020202020204" pitchFamily="34" charset="0"/>
                <a:cs typeface="Arial" panose="020B0604020202020204" pitchFamily="34" charset="0"/>
              </a:rPr>
              <a:t>Canon </a:t>
            </a:r>
            <a:r>
              <a:rPr lang="en-IN" dirty="0" smtClean="0">
                <a:latin typeface="Arial" panose="020B0604020202020204" pitchFamily="34" charset="0"/>
                <a:cs typeface="Arial" panose="020B0604020202020204" pitchFamily="34" charset="0"/>
              </a:rPr>
              <a:t>CR </a:t>
            </a:r>
            <a:r>
              <a:rPr lang="en-IN" dirty="0">
                <a:latin typeface="Arial" panose="020B0604020202020204" pitchFamily="34" charset="0"/>
                <a:cs typeface="Arial" panose="020B0604020202020204" pitchFamily="34" charset="0"/>
              </a:rPr>
              <a:t>series</a:t>
            </a:r>
          </a:p>
          <a:p>
            <a:pPr>
              <a:buFont typeface="Wingdings" panose="05000000000000000000" pitchFamily="2" charset="2"/>
              <a:buChar char="Ø"/>
            </a:pPr>
            <a:r>
              <a:rPr lang="en-IN" dirty="0">
                <a:latin typeface="Arial" panose="020B0604020202020204" pitchFamily="34" charset="0"/>
                <a:cs typeface="Arial" panose="020B0604020202020204" pitchFamily="34" charset="0"/>
              </a:rPr>
              <a:t>Manual verification of cheque by bank employees</a:t>
            </a:r>
          </a:p>
        </p:txBody>
      </p:sp>
    </p:spTree>
    <p:extLst>
      <p:ext uri="{BB962C8B-B14F-4D97-AF65-F5344CB8AC3E}">
        <p14:creationId xmlns:p14="http://schemas.microsoft.com/office/powerpoint/2010/main" val="2066285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0C2F7B-ADBA-432E-BB59-A4B8A487B2B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TOOLS AND RESOURCES</a:t>
            </a:r>
          </a:p>
        </p:txBody>
      </p:sp>
      <p:sp>
        <p:nvSpPr>
          <p:cNvPr id="3" name="Content Placeholder 2">
            <a:extLst>
              <a:ext uri="{FF2B5EF4-FFF2-40B4-BE49-F238E27FC236}">
                <a16:creationId xmlns="" xmlns:a16="http://schemas.microsoft.com/office/drawing/2014/main" id="{B7602D0E-05E8-DCFB-C77D-C99BCEFE5086}"/>
              </a:ext>
            </a:extLst>
          </p:cNvPr>
          <p:cNvSpPr>
            <a:spLocks noGrp="1"/>
          </p:cNvSpPr>
          <p:nvPr>
            <p:ph idx="1"/>
          </p:nvPr>
        </p:nvSpPr>
        <p:spPr/>
        <p:txBody>
          <a:bodyPr>
            <a:normAutofit/>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A cheque scanner</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UV light source</a:t>
            </a:r>
          </a:p>
          <a:p>
            <a:pPr>
              <a:buFont typeface="Wingdings" panose="05000000000000000000" pitchFamily="2" charset="2"/>
              <a:buChar char="Ø"/>
            </a:pPr>
            <a:r>
              <a:rPr lang="en-IN" dirty="0" smtClean="0">
                <a:latin typeface="Arial" panose="020B0604020202020204" pitchFamily="34" charset="0"/>
                <a:cs typeface="Arial" panose="020B0604020202020204" pitchFamily="34" charset="0"/>
              </a:rPr>
              <a:t>Printer </a:t>
            </a:r>
            <a:endParaRPr lang="en-IN"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dirty="0">
                <a:latin typeface="Arial" panose="020B0604020202020204" pitchFamily="34" charset="0"/>
                <a:cs typeface="Arial" panose="020B0604020202020204" pitchFamily="34" charset="0"/>
              </a:rPr>
              <a:t>3D Printer </a:t>
            </a:r>
          </a:p>
          <a:p>
            <a:pPr>
              <a:buFont typeface="Wingdings" panose="05000000000000000000" pitchFamily="2" charset="2"/>
              <a:buChar char="Ø"/>
            </a:pPr>
            <a:r>
              <a:rPr lang="en-IN" dirty="0">
                <a:latin typeface="Arial" panose="020B0604020202020204" pitchFamily="34" charset="0"/>
                <a:cs typeface="Arial" panose="020B0604020202020204" pitchFamily="34" charset="0"/>
              </a:rPr>
              <a:t>Internet</a:t>
            </a:r>
          </a:p>
          <a:p>
            <a:pPr>
              <a:buFont typeface="Wingdings" panose="05000000000000000000" pitchFamily="2" charset="2"/>
              <a:buChar char="Ø"/>
            </a:pPr>
            <a:r>
              <a:rPr lang="en-IN" dirty="0">
                <a:latin typeface="Arial" panose="020B0604020202020204" pitchFamily="34" charset="0"/>
                <a:cs typeface="Arial" panose="020B0604020202020204" pitchFamily="34" charset="0"/>
              </a:rPr>
              <a:t>Soldering and basic electrical stuff</a:t>
            </a:r>
          </a:p>
          <a:p>
            <a:pPr>
              <a:buFont typeface="Wingdings" panose="05000000000000000000" pitchFamily="2" charset="2"/>
              <a:buChar char="Ø"/>
            </a:pPr>
            <a:r>
              <a:rPr lang="en-IN" dirty="0">
                <a:latin typeface="Arial" panose="020B0604020202020204" pitchFamily="34" charset="0"/>
                <a:cs typeface="Arial" panose="020B0604020202020204" pitchFamily="34" charset="0"/>
              </a:rPr>
              <a:t>Raspberry pi</a:t>
            </a:r>
          </a:p>
          <a:p>
            <a:pPr>
              <a:buFont typeface="Wingdings" panose="05000000000000000000" pitchFamily="2" charset="2"/>
              <a:buChar char="Ø"/>
            </a:pPr>
            <a:r>
              <a:rPr lang="en-IN" dirty="0">
                <a:latin typeface="Arial" panose="020B0604020202020204" pitchFamily="34" charset="0"/>
                <a:cs typeface="Arial" panose="020B0604020202020204" pitchFamily="34" charset="0"/>
              </a:rPr>
              <a:t>2D Barcode scanner</a:t>
            </a:r>
          </a:p>
        </p:txBody>
      </p:sp>
    </p:spTree>
    <p:extLst>
      <p:ext uri="{BB962C8B-B14F-4D97-AF65-F5344CB8AC3E}">
        <p14:creationId xmlns:p14="http://schemas.microsoft.com/office/powerpoint/2010/main" val="394612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866F5C-AC10-636D-D795-C2C72B9CFEF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t>
            </a:r>
            <a:r>
              <a:rPr lang="en-IN" dirty="0" smtClean="0">
                <a:latin typeface="Times New Roman" panose="02020603050405020304" pitchFamily="18" charset="0"/>
                <a:cs typeface="Times New Roman" panose="02020603050405020304" pitchFamily="18" charset="0"/>
              </a:rPr>
              <a:t>ROPOSED </a:t>
            </a:r>
            <a:r>
              <a:rPr lang="en-IN" dirty="0">
                <a:latin typeface="Times New Roman" panose="02020603050405020304" pitchFamily="18" charset="0"/>
                <a:cs typeface="Times New Roman" panose="02020603050405020304" pitchFamily="18" charset="0"/>
              </a:rPr>
              <a:t>METHOD</a:t>
            </a:r>
          </a:p>
        </p:txBody>
      </p:sp>
      <p:graphicFrame>
        <p:nvGraphicFramePr>
          <p:cNvPr id="4" name="Content Placeholder 3">
            <a:extLst>
              <a:ext uri="{FF2B5EF4-FFF2-40B4-BE49-F238E27FC236}">
                <a16:creationId xmlns="" xmlns:a16="http://schemas.microsoft.com/office/drawing/2014/main" id="{CC009FA0-C4E2-D148-2824-3369741F5F9E}"/>
              </a:ext>
            </a:extLst>
          </p:cNvPr>
          <p:cNvGraphicFramePr>
            <a:graphicFrameLocks noGrp="1"/>
          </p:cNvGraphicFramePr>
          <p:nvPr>
            <p:ph idx="1"/>
            <p:extLst>
              <p:ext uri="{D42A27DB-BD31-4B8C-83A1-F6EECF244321}">
                <p14:modId xmlns:p14="http://schemas.microsoft.com/office/powerpoint/2010/main" val="3409880947"/>
              </p:ext>
            </p:extLst>
          </p:nvPr>
        </p:nvGraphicFramePr>
        <p:xfrm>
          <a:off x="1097757" y="180111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a:extLst>
              <a:ext uri="{FF2B5EF4-FFF2-40B4-BE49-F238E27FC236}">
                <a16:creationId xmlns="" xmlns:a16="http://schemas.microsoft.com/office/drawing/2014/main" id="{F08DC088-BADF-4FDF-8DB6-6C3AEF830F47}"/>
              </a:ext>
            </a:extLst>
          </p:cNvPr>
          <p:cNvCxnSpPr>
            <a:cxnSpLocks/>
          </p:cNvCxnSpPr>
          <p:nvPr/>
        </p:nvCxnSpPr>
        <p:spPr>
          <a:xfrm>
            <a:off x="3720854" y="2601158"/>
            <a:ext cx="47040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 xmlns:a16="http://schemas.microsoft.com/office/drawing/2014/main" id="{972BA6A4-F91D-4093-B79E-1FBE3471E4D7}"/>
              </a:ext>
            </a:extLst>
          </p:cNvPr>
          <p:cNvCxnSpPr>
            <a:cxnSpLocks/>
          </p:cNvCxnSpPr>
          <p:nvPr/>
        </p:nvCxnSpPr>
        <p:spPr>
          <a:xfrm>
            <a:off x="3812960" y="4074850"/>
            <a:ext cx="1753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 xmlns:a16="http://schemas.microsoft.com/office/drawing/2014/main" id="{28A45297-A7D9-4E99-B03D-4A406CAE35E2}"/>
              </a:ext>
            </a:extLst>
          </p:cNvPr>
          <p:cNvCxnSpPr>
            <a:cxnSpLocks/>
          </p:cNvCxnSpPr>
          <p:nvPr/>
        </p:nvCxnSpPr>
        <p:spPr>
          <a:xfrm>
            <a:off x="7022237" y="4039339"/>
            <a:ext cx="14026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 xmlns:a16="http://schemas.microsoft.com/office/drawing/2014/main" id="{34FD9D09-24D2-49B3-98D2-029BCC2A128B}"/>
              </a:ext>
            </a:extLst>
          </p:cNvPr>
          <p:cNvCxnSpPr>
            <a:cxnSpLocks/>
          </p:cNvCxnSpPr>
          <p:nvPr/>
        </p:nvCxnSpPr>
        <p:spPr>
          <a:xfrm>
            <a:off x="3657600" y="5539666"/>
            <a:ext cx="4687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9C476969-DCD7-04BF-2572-24FED1A8BC9A}"/>
              </a:ext>
            </a:extLst>
          </p:cNvPr>
          <p:cNvSpPr txBox="1"/>
          <p:nvPr/>
        </p:nvSpPr>
        <p:spPr>
          <a:xfrm>
            <a:off x="2441360" y="1685450"/>
            <a:ext cx="1828800" cy="369332"/>
          </a:xfrm>
          <a:prstGeom prst="rect">
            <a:avLst/>
          </a:prstGeom>
          <a:noFill/>
        </p:spPr>
        <p:txBody>
          <a:bodyPr wrap="square" rtlCol="0">
            <a:spAutoFit/>
          </a:bodyPr>
          <a:lstStyle/>
          <a:p>
            <a:pPr algn="l"/>
            <a:r>
              <a:rPr lang="en-US" dirty="0"/>
              <a:t>Step 1</a:t>
            </a:r>
          </a:p>
        </p:txBody>
      </p:sp>
      <p:sp>
        <p:nvSpPr>
          <p:cNvPr id="6" name="TextBox 5">
            <a:extLst>
              <a:ext uri="{FF2B5EF4-FFF2-40B4-BE49-F238E27FC236}">
                <a16:creationId xmlns="" xmlns:a16="http://schemas.microsoft.com/office/drawing/2014/main" id="{58BF76BE-5DC1-C16B-5C20-0471AF1B9C9B}"/>
              </a:ext>
            </a:extLst>
          </p:cNvPr>
          <p:cNvSpPr txBox="1"/>
          <p:nvPr/>
        </p:nvSpPr>
        <p:spPr>
          <a:xfrm>
            <a:off x="2441360" y="3269487"/>
            <a:ext cx="1828800" cy="369332"/>
          </a:xfrm>
          <a:prstGeom prst="rect">
            <a:avLst/>
          </a:prstGeom>
          <a:noFill/>
        </p:spPr>
        <p:txBody>
          <a:bodyPr wrap="square" rtlCol="0">
            <a:spAutoFit/>
          </a:bodyPr>
          <a:lstStyle/>
          <a:p>
            <a:pPr algn="l"/>
            <a:r>
              <a:rPr lang="en-US" dirty="0"/>
              <a:t>Step 2</a:t>
            </a:r>
          </a:p>
        </p:txBody>
      </p:sp>
      <p:sp>
        <p:nvSpPr>
          <p:cNvPr id="8" name="TextBox 7">
            <a:extLst>
              <a:ext uri="{FF2B5EF4-FFF2-40B4-BE49-F238E27FC236}">
                <a16:creationId xmlns="" xmlns:a16="http://schemas.microsoft.com/office/drawing/2014/main" id="{FC265B19-906F-7983-18FA-BAC005BB2A77}"/>
              </a:ext>
            </a:extLst>
          </p:cNvPr>
          <p:cNvSpPr txBox="1"/>
          <p:nvPr/>
        </p:nvSpPr>
        <p:spPr>
          <a:xfrm>
            <a:off x="2441360" y="4822053"/>
            <a:ext cx="1828800" cy="369332"/>
          </a:xfrm>
          <a:prstGeom prst="rect">
            <a:avLst/>
          </a:prstGeom>
          <a:noFill/>
        </p:spPr>
        <p:txBody>
          <a:bodyPr wrap="square" rtlCol="0">
            <a:spAutoFit/>
          </a:bodyPr>
          <a:lstStyle/>
          <a:p>
            <a:pPr algn="l"/>
            <a:r>
              <a:rPr lang="en-US" dirty="0"/>
              <a:t>Step 3 </a:t>
            </a:r>
          </a:p>
        </p:txBody>
      </p:sp>
    </p:spTree>
    <p:extLst>
      <p:ext uri="{BB962C8B-B14F-4D97-AF65-F5344CB8AC3E}">
        <p14:creationId xmlns:p14="http://schemas.microsoft.com/office/powerpoint/2010/main" val="376690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AE69F2-8844-5B5D-6295-71376758EFA4}"/>
              </a:ext>
            </a:extLst>
          </p:cNvPr>
          <p:cNvSpPr>
            <a:spLocks noGrp="1"/>
          </p:cNvSpPr>
          <p:nvPr>
            <p:ph type="title"/>
          </p:nvPr>
        </p:nvSpPr>
        <p:spPr>
          <a:xfrm>
            <a:off x="578247" y="500061"/>
            <a:ext cx="10515600" cy="1325563"/>
          </a:xfrm>
        </p:spPr>
        <p:txBody>
          <a:bodyPr/>
          <a:lstStyle/>
          <a:p>
            <a:r>
              <a:rPr lang="en-IN" dirty="0">
                <a:latin typeface="Times New Roman" panose="02020603050405020304" pitchFamily="18" charset="0"/>
                <a:cs typeface="Times New Roman" panose="02020603050405020304" pitchFamily="18" charset="0"/>
              </a:rPr>
              <a:t>INNOVATION IN OUR PROJECT</a:t>
            </a:r>
          </a:p>
        </p:txBody>
      </p:sp>
      <p:sp>
        <p:nvSpPr>
          <p:cNvPr id="3" name="Content Placeholder 2">
            <a:extLst>
              <a:ext uri="{FF2B5EF4-FFF2-40B4-BE49-F238E27FC236}">
                <a16:creationId xmlns="" xmlns:a16="http://schemas.microsoft.com/office/drawing/2014/main" id="{918A5047-298B-B788-F28F-3A3708F3DDAA}"/>
              </a:ext>
            </a:extLst>
          </p:cNvPr>
          <p:cNvSpPr>
            <a:spLocks noGrp="1"/>
          </p:cNvSpPr>
          <p:nvPr>
            <p:ph idx="1"/>
          </p:nvPr>
        </p:nvSpPr>
        <p:spPr>
          <a:xfrm>
            <a:off x="578247" y="1859359"/>
            <a:ext cx="8596668" cy="3880773"/>
          </a:xfrm>
        </p:spPr>
        <p:txBody>
          <a:bodyPr/>
          <a:lstStyle/>
          <a:p>
            <a:pPr marL="0" indent="0">
              <a:buNone/>
            </a:pPr>
            <a:r>
              <a:rPr lang="en-US" sz="3200" dirty="0">
                <a:solidFill>
                  <a:schemeClr val="accent1">
                    <a:lumMod val="60000"/>
                    <a:lumOff val="40000"/>
                  </a:schemeClr>
                </a:solidFill>
                <a:latin typeface="Arial" panose="020B0604020202020204" pitchFamily="34" charset="0"/>
                <a:cs typeface="Arial" panose="020B0604020202020204" pitchFamily="34" charset="0"/>
              </a:rPr>
              <a:t>New cheque encryption method</a:t>
            </a:r>
            <a:r>
              <a:rPr lang="en-IN" sz="3200" dirty="0">
                <a:solidFill>
                  <a:schemeClr val="accent1">
                    <a:lumMod val="60000"/>
                    <a:lumOff val="40000"/>
                  </a:schemeClr>
                </a:solidFill>
                <a:latin typeface="Arial" panose="020B0604020202020204" pitchFamily="34" charset="0"/>
                <a:cs typeface="Arial" panose="020B0604020202020204" pitchFamily="34" charset="0"/>
              </a:rPr>
              <a:t>:</a:t>
            </a:r>
            <a:endParaRPr lang="en-IN" sz="3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1800" dirty="0">
                <a:latin typeface="Arial" panose="020B0604020202020204" pitchFamily="34" charset="0"/>
                <a:cs typeface="Arial" panose="020B0604020202020204" pitchFamily="34" charset="0"/>
              </a:rPr>
              <a:t>In this method we are going to set a lock for the cheque through the </a:t>
            </a:r>
            <a:r>
              <a:rPr lang="en-US" sz="1800" dirty="0">
                <a:latin typeface="Arial" panose="020B0604020202020204" pitchFamily="34" charset="0"/>
                <a:cs typeface="Arial" panose="020B0604020202020204" pitchFamily="34" charset="0"/>
              </a:rPr>
              <a:t>QR</a:t>
            </a:r>
            <a:r>
              <a:rPr lang="en-IN" sz="1800" dirty="0">
                <a:latin typeface="Arial" panose="020B0604020202020204" pitchFamily="34" charset="0"/>
                <a:cs typeface="Arial" panose="020B0604020202020204" pitchFamily="34" charset="0"/>
              </a:rPr>
              <a:t> code and encrypt with a key which only known by the bank .</a:t>
            </a:r>
            <a:endParaRPr lang="en-US" sz="1800" dirty="0">
              <a:latin typeface="Arial" panose="020B0604020202020204" pitchFamily="34" charset="0"/>
              <a:cs typeface="Arial" panose="020B0604020202020204" pitchFamily="34" charset="0"/>
            </a:endParaRPr>
          </a:p>
        </p:txBody>
      </p:sp>
      <p:pic>
        <p:nvPicPr>
          <p:cNvPr id="4" name="Picture 5">
            <a:extLst>
              <a:ext uri="{FF2B5EF4-FFF2-40B4-BE49-F238E27FC236}">
                <a16:creationId xmlns="" xmlns:a16="http://schemas.microsoft.com/office/drawing/2014/main" id="{FBD8E235-1113-D7EA-CB8F-2E1FE58A06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3071491"/>
            <a:ext cx="4598881" cy="2100942"/>
          </a:xfrm>
          <a:prstGeom prst="rect">
            <a:avLst/>
          </a:prstGeom>
        </p:spPr>
      </p:pic>
      <p:pic>
        <p:nvPicPr>
          <p:cNvPr id="6" name="Picture 7">
            <a:extLst>
              <a:ext uri="{FF2B5EF4-FFF2-40B4-BE49-F238E27FC236}">
                <a16:creationId xmlns="" xmlns:a16="http://schemas.microsoft.com/office/drawing/2014/main" id="{7A2C0489-E65D-602B-62FD-FCE85A267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1162" y="3181993"/>
            <a:ext cx="2146814" cy="1102950"/>
          </a:xfrm>
          <a:prstGeom prst="rect">
            <a:avLst/>
          </a:prstGeom>
        </p:spPr>
      </p:pic>
      <p:sp>
        <p:nvSpPr>
          <p:cNvPr id="8" name="TextBox 7">
            <a:extLst>
              <a:ext uri="{FF2B5EF4-FFF2-40B4-BE49-F238E27FC236}">
                <a16:creationId xmlns="" xmlns:a16="http://schemas.microsoft.com/office/drawing/2014/main" id="{B339CE7B-CB94-49B1-EBF6-C22D01FD2846}"/>
              </a:ext>
            </a:extLst>
          </p:cNvPr>
          <p:cNvSpPr txBox="1"/>
          <p:nvPr/>
        </p:nvSpPr>
        <p:spPr>
          <a:xfrm>
            <a:off x="5491162" y="3799746"/>
            <a:ext cx="2492168" cy="523220"/>
          </a:xfrm>
          <a:prstGeom prst="rect">
            <a:avLst/>
          </a:prstGeom>
          <a:noFill/>
        </p:spPr>
        <p:txBody>
          <a:bodyPr wrap="square" rtlCol="0">
            <a:spAutoFit/>
          </a:bodyPr>
          <a:lstStyle/>
          <a:p>
            <a:pPr algn="l"/>
            <a:r>
              <a:rPr lang="en-US" sz="1400" dirty="0"/>
              <a:t>🗝️ to this lock </a:t>
            </a:r>
          </a:p>
          <a:p>
            <a:pPr algn="l"/>
            <a:r>
              <a:rPr lang="en-US" sz="1400" dirty="0"/>
              <a:t>(only known by the bank )</a:t>
            </a:r>
          </a:p>
        </p:txBody>
      </p:sp>
      <p:sp>
        <p:nvSpPr>
          <p:cNvPr id="9" name="TextBox 8">
            <a:extLst>
              <a:ext uri="{FF2B5EF4-FFF2-40B4-BE49-F238E27FC236}">
                <a16:creationId xmlns="" xmlns:a16="http://schemas.microsoft.com/office/drawing/2014/main" id="{38665C6F-F253-45CA-8648-DD482778B988}"/>
              </a:ext>
            </a:extLst>
          </p:cNvPr>
          <p:cNvSpPr txBox="1"/>
          <p:nvPr/>
        </p:nvSpPr>
        <p:spPr>
          <a:xfrm rot="10800000" flipV="1">
            <a:off x="677334" y="5568833"/>
            <a:ext cx="9995694" cy="646331"/>
          </a:xfrm>
          <a:prstGeom prst="rect">
            <a:avLst/>
          </a:prstGeom>
          <a:noFill/>
        </p:spPr>
        <p:txBody>
          <a:bodyPr wrap="square" rtlCol="0">
            <a:spAutoFit/>
          </a:bodyPr>
          <a:lstStyle/>
          <a:p>
            <a:pPr marL="285750" indent="-285750" algn="l">
              <a:buFont typeface="Wingdings" panose="05000000000000000000" pitchFamily="2" charset="2"/>
              <a:buChar char="Ø"/>
            </a:pPr>
            <a:r>
              <a:rPr lang="en-US" dirty="0">
                <a:latin typeface="Arial" panose="020B0604020202020204" pitchFamily="34" charset="0"/>
                <a:cs typeface="Arial" panose="020B0604020202020204" pitchFamily="34" charset="0"/>
              </a:rPr>
              <a:t>After  the encryption is done the cheque will be moved to the next step of analyzing the data in the cheque,  By this step we can avoid so many cheque frauds .</a:t>
            </a:r>
            <a:endParaRPr lang="en-US" dirty="0"/>
          </a:p>
        </p:txBody>
      </p:sp>
      <p:pic>
        <p:nvPicPr>
          <p:cNvPr id="10" name="Picture 10">
            <a:extLst>
              <a:ext uri="{FF2B5EF4-FFF2-40B4-BE49-F238E27FC236}">
                <a16:creationId xmlns="" xmlns:a16="http://schemas.microsoft.com/office/drawing/2014/main" id="{E3C9A59C-EE44-0528-C96B-32632E1222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1472" y="3071491"/>
            <a:ext cx="1175028" cy="1291005"/>
          </a:xfrm>
          <a:prstGeom prst="rect">
            <a:avLst/>
          </a:prstGeom>
        </p:spPr>
      </p:pic>
      <p:sp>
        <p:nvSpPr>
          <p:cNvPr id="11" name="TextBox 10">
            <a:extLst>
              <a:ext uri="{FF2B5EF4-FFF2-40B4-BE49-F238E27FC236}">
                <a16:creationId xmlns="" xmlns:a16="http://schemas.microsoft.com/office/drawing/2014/main" id="{979B3E88-47FB-AD76-A5BD-41F0DB068E34}"/>
              </a:ext>
            </a:extLst>
          </p:cNvPr>
          <p:cNvSpPr txBox="1"/>
          <p:nvPr/>
        </p:nvSpPr>
        <p:spPr>
          <a:xfrm rot="10800000" flipV="1">
            <a:off x="7883371" y="4428230"/>
            <a:ext cx="2710656" cy="1015663"/>
          </a:xfrm>
          <a:prstGeom prst="rect">
            <a:avLst/>
          </a:prstGeom>
          <a:noFill/>
        </p:spPr>
        <p:txBody>
          <a:bodyPr wrap="square" rtlCol="0">
            <a:spAutoFit/>
          </a:bodyPr>
          <a:lstStyle/>
          <a:p>
            <a:pPr algn="l"/>
            <a:r>
              <a:rPr lang="en-US" sz="1400" dirty="0"/>
              <a:t>The key fill the space highlighted and the total encrypted data will unlock the access to the cheque</a:t>
            </a:r>
            <a:r>
              <a:rPr lang="en-US" dirty="0"/>
              <a:t> </a:t>
            </a:r>
          </a:p>
        </p:txBody>
      </p:sp>
    </p:spTree>
    <p:extLst>
      <p:ext uri="{BB962C8B-B14F-4D97-AF65-F5344CB8AC3E}">
        <p14:creationId xmlns:p14="http://schemas.microsoft.com/office/powerpoint/2010/main" val="964778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D22F20-3098-D971-6286-3A52EBDE77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PROCESSES AFTER ENCRYPTION</a:t>
            </a:r>
          </a:p>
        </p:txBody>
      </p:sp>
      <p:sp>
        <p:nvSpPr>
          <p:cNvPr id="3" name="Content Placeholder 2">
            <a:extLst>
              <a:ext uri="{FF2B5EF4-FFF2-40B4-BE49-F238E27FC236}">
                <a16:creationId xmlns="" xmlns:a16="http://schemas.microsoft.com/office/drawing/2014/main" id="{3316687B-3D3E-C0C7-2676-B0CEED994F51}"/>
              </a:ext>
            </a:extLst>
          </p:cNvPr>
          <p:cNvSpPr>
            <a:spLocks noGrp="1"/>
          </p:cNvSpPr>
          <p:nvPr>
            <p:ph idx="1"/>
          </p:nvPr>
        </p:nvSpPr>
        <p:spPr/>
        <p:txBody>
          <a:bodyPr>
            <a:normAutofit/>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After the encryption processes are over the scanner scans the cheque a by ICR and OCR.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We will analyze the information in the cheque like the account number, IFSC code , the amount and the signature etc.</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These steps are fully done by the computer , it will verify those things with the data of the domain in the bank’s database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But the overall process should be managed by a person , because it is fully automated so it can be fully hacked An human supervision can prevent these conditions.</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 employee controls the ACM should lookover the process and complete the process by pressing the enter key.</a:t>
            </a:r>
          </a:p>
        </p:txBody>
      </p:sp>
    </p:spTree>
    <p:extLst>
      <p:ext uri="{BB962C8B-B14F-4D97-AF65-F5344CB8AC3E}">
        <p14:creationId xmlns:p14="http://schemas.microsoft.com/office/powerpoint/2010/main" val="619774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F3B39F-E279-4832-81E7-C29A0AB28D9D}"/>
              </a:ext>
            </a:extLst>
          </p:cNvPr>
          <p:cNvSpPr>
            <a:spLocks noGrp="1"/>
          </p:cNvSpPr>
          <p:nvPr>
            <p:ph type="title"/>
          </p:nvPr>
        </p:nvSpPr>
        <p:spPr>
          <a:xfrm>
            <a:off x="579680" y="3674122"/>
            <a:ext cx="8596668" cy="1320800"/>
          </a:xfrm>
        </p:spPr>
        <p:txBody>
          <a:bodyPr>
            <a:noAutofit/>
          </a:bodyPr>
          <a:lstStyle/>
          <a:p>
            <a:r>
              <a:rPr lang="en-US" sz="9600" cap="none" dirty="0">
                <a:latin typeface="Monotype Corsiva" panose="03010101010201010101" pitchFamily="66" charset="0"/>
              </a:rPr>
              <a:t>Thank </a:t>
            </a:r>
            <a:r>
              <a:rPr lang="en-US" sz="9600" cap="none" dirty="0" smtClean="0">
                <a:latin typeface="Monotype Corsiva" panose="03010101010201010101" pitchFamily="66" charset="0"/>
              </a:rPr>
              <a:t>You</a:t>
            </a:r>
            <a:r>
              <a:rPr lang="en-US" sz="9600" cap="none" dirty="0">
                <a:latin typeface="Monotype Corsiva" panose="03010101010201010101" pitchFamily="66" charset="0"/>
              </a:rPr>
              <a:t/>
            </a:r>
            <a:br>
              <a:rPr lang="en-US" sz="9600" cap="none" dirty="0">
                <a:latin typeface="Monotype Corsiva" panose="03010101010201010101" pitchFamily="66" charset="0"/>
              </a:rPr>
            </a:br>
            <a:endParaRPr lang="en-IN" sz="9600" cap="none" dirty="0">
              <a:latin typeface="Monotype Corsiva" panose="03010101010201010101" pitchFamily="66" charset="0"/>
            </a:endParaRPr>
          </a:p>
        </p:txBody>
      </p:sp>
    </p:spTree>
    <p:extLst>
      <p:ext uri="{BB962C8B-B14F-4D97-AF65-F5344CB8AC3E}">
        <p14:creationId xmlns:p14="http://schemas.microsoft.com/office/powerpoint/2010/main" val="147203606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219</TotalTime>
  <Words>533</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Century Gothic</vt:lpstr>
      <vt:lpstr>Monotype Corsiva</vt:lpstr>
      <vt:lpstr>Times New Roman</vt:lpstr>
      <vt:lpstr>Wingdings</vt:lpstr>
      <vt:lpstr>Vapor Trail</vt:lpstr>
      <vt:lpstr>   BANK OF BARODA HACKaTHON -2022   TEAM NAME :  tech bankers  </vt:lpstr>
      <vt:lpstr>PROBLEM STATEMENT</vt:lpstr>
      <vt:lpstr>EMPLOYEE’S Feedback</vt:lpstr>
      <vt:lpstr>EXISTING METHODS</vt:lpstr>
      <vt:lpstr>TOOLS AND RESOURCES</vt:lpstr>
      <vt:lpstr>PROPOSED METHOD</vt:lpstr>
      <vt:lpstr>INNOVATION IN OUR PROJECT</vt:lpstr>
      <vt:lpstr>PROCESSES AFTER ENCRYPTION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kprajan2003v2003@outlook.com</dc:creator>
  <cp:lastModifiedBy>RDLAB&amp;19</cp:lastModifiedBy>
  <cp:revision>20</cp:revision>
  <dcterms:created xsi:type="dcterms:W3CDTF">2022-09-16T09:32:18Z</dcterms:created>
  <dcterms:modified xsi:type="dcterms:W3CDTF">2022-09-20T06:55:00Z</dcterms:modified>
</cp:coreProperties>
</file>