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HTTP/1.0/spec.html" TargetMode="External"/><Relationship Id="rId2" Type="http://schemas.openxmlformats.org/officeDocument/2006/relationships/hyperlink" Target="https://www.ics.uci.edu/~fielding/pubs/dissertation/fielding_dissertation_2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httpd.apache.org/contributor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roy.gbiv.com/untangled/2008/rest-apis-must-be-hypertext-driv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didn't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F4E-3ED2-4F0C-8361-381E00F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73F2-239E-4826-81FE-7F7FB0E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about 20 years ago Roy Thomas Fielding submitted his PhD dissertation paper on “</a:t>
            </a: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”.  There is much controversy today about this.  But it is generally accepted that this is the foundational document of what we call  REST. </a:t>
            </a:r>
          </a:p>
          <a:p>
            <a:r>
              <a:rPr lang="en-US" dirty="0"/>
              <a:t>Roy was not just some PhD student in 1994, he began working at and for the World Wide Web Consortium.</a:t>
            </a:r>
          </a:p>
          <a:p>
            <a:r>
              <a:rPr lang="en-US" dirty="0"/>
              <a:t>He co-authored the </a:t>
            </a:r>
            <a:r>
              <a:rPr lang="en-US" dirty="0">
                <a:hlinkClick r:id="rId3"/>
              </a:rPr>
              <a:t>HTTP 1.0 specification</a:t>
            </a:r>
            <a:r>
              <a:rPr lang="en-US" dirty="0"/>
              <a:t> in 1996.</a:t>
            </a:r>
          </a:p>
          <a:p>
            <a:r>
              <a:rPr lang="en-US" dirty="0"/>
              <a:t>Whose other claim to fame is having </a:t>
            </a:r>
            <a:r>
              <a:rPr lang="en-US" dirty="0">
                <a:hlinkClick r:id="rId4"/>
              </a:rPr>
              <a:t>co-founded</a:t>
            </a:r>
            <a:r>
              <a:rPr lang="en-US" dirty="0"/>
              <a:t> the </a:t>
            </a:r>
            <a:r>
              <a:rPr lang="en-US" dirty="0">
                <a:hlinkClick r:id="rId5"/>
              </a:rPr>
              <a:t>Apache web server project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F9F-6A60-4C71-9E35-424DA72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am getting frustrated”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A246-D4CB-4C4A-B1F3-6733FC53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2008 Roy was shouting from the roof tops that “</a:t>
            </a:r>
            <a:r>
              <a:rPr lang="en-US" dirty="0">
                <a:hlinkClick r:id="rId2"/>
              </a:rPr>
              <a:t>REST APIs must be hypertext-driven</a:t>
            </a:r>
            <a:r>
              <a:rPr lang="en-US" dirty="0"/>
              <a:t>”.  The state of REST (</a:t>
            </a:r>
            <a:r>
              <a:rPr lang="en-US" dirty="0">
                <a:hlinkClick r:id="rId3"/>
              </a:rPr>
              <a:t>Representational State Transfer</a:t>
            </a:r>
            <a:r>
              <a:rPr lang="en-US" dirty="0"/>
              <a:t>) was being perverted by those who just misunderstood what he had meant.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clear:</a:t>
            </a:r>
          </a:p>
          <a:p>
            <a:pPr marL="0" indent="0">
              <a:buNone/>
            </a:pPr>
            <a:r>
              <a:rPr lang="en-US" dirty="0"/>
              <a:t>“In other words, if the engine of application state (and hence the API) is not being driven by hypertext, then it cannot be RESTful and cannot be a REST API. Period.” – Roy Fielding, October 20, 2008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then laid out the “rules before calling your creation a REST API”. </a:t>
            </a:r>
          </a:p>
          <a:p>
            <a:pPr marL="0" indent="0">
              <a:buNone/>
            </a:pPr>
            <a:r>
              <a:rPr lang="en-US" sz="1400" dirty="0"/>
              <a:t>(Which to many were as clear as mud.)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12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5F8-BF55-4506-A5EE-514F583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not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E657-52D3-47EC-825A-30B83B9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nutshell you need to understand that REST is an Architecture, NOT a Standard.  </a:t>
            </a:r>
          </a:p>
          <a:p>
            <a:pPr marL="0" indent="0">
              <a:buNone/>
            </a:pPr>
            <a:r>
              <a:rPr lang="en-US" dirty="0"/>
              <a:t>There are many “Standards” out there for various aspects of software design that are used in REST.  </a:t>
            </a:r>
          </a:p>
          <a:p>
            <a:pPr marL="0" indent="0">
              <a:buNone/>
            </a:pPr>
            <a:r>
              <a:rPr lang="en-US" dirty="0"/>
              <a:t>But REST itself is an architecture.</a:t>
            </a:r>
          </a:p>
          <a:p>
            <a:pPr marL="0" indent="0">
              <a:buNone/>
            </a:pPr>
            <a:r>
              <a:rPr lang="en-US" dirty="0"/>
              <a:t>My point is this.</a:t>
            </a:r>
          </a:p>
          <a:p>
            <a:r>
              <a:rPr lang="en-US" dirty="0"/>
              <a:t>REST can be implemented following the guidelines Roy outlined.</a:t>
            </a:r>
          </a:p>
          <a:p>
            <a:r>
              <a:rPr lang="en-US" dirty="0"/>
              <a:t>It is today generally implemented on top of the HTTP “Standard”.</a:t>
            </a:r>
          </a:p>
          <a:p>
            <a:r>
              <a:rPr lang="en-US" dirty="0"/>
              <a:t>But REST itself is not a standard, but rather it is an architectural style that provides constraints for the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C8AC-EBDB-4519-A1C6-391BA96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21E-96E2-4C04-ADCD-2650CE0B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should be noted that MANY APIs do not conform to every element of REST.</a:t>
            </a:r>
          </a:p>
          <a:p>
            <a:pPr marL="0" indent="0">
              <a:buNone/>
            </a:pPr>
            <a:r>
              <a:rPr lang="en-US" dirty="0"/>
              <a:t>These are called ‘RESTful” APIs.  </a:t>
            </a:r>
          </a:p>
          <a:p>
            <a:pPr marL="0" indent="0">
              <a:buNone/>
            </a:pPr>
            <a:r>
              <a:rPr lang="en-US" dirty="0"/>
              <a:t>But they are really HTTP APIs.  </a:t>
            </a:r>
          </a:p>
          <a:p>
            <a:pPr marL="0" indent="0">
              <a:buNone/>
            </a:pPr>
            <a:r>
              <a:rPr lang="en-US" dirty="0"/>
              <a:t>Most people today assume that REST and RESTful are the same things.  </a:t>
            </a:r>
          </a:p>
          <a:p>
            <a:pPr marL="0" indent="0">
              <a:buNone/>
            </a:pPr>
            <a:r>
              <a:rPr lang="en-US" dirty="0"/>
              <a:t>They are in the same, but only in the way that a skyscraper is the same as a residential single-family home.  </a:t>
            </a:r>
          </a:p>
          <a:p>
            <a:pPr lvl="1"/>
            <a:r>
              <a:rPr lang="en-US" dirty="0"/>
              <a:t>They are building.</a:t>
            </a:r>
          </a:p>
          <a:p>
            <a:pPr lvl="1"/>
            <a:r>
              <a:rPr lang="en-US" dirty="0"/>
              <a:t>They provide have similar features and functionality.</a:t>
            </a:r>
          </a:p>
          <a:p>
            <a:pPr lvl="1"/>
            <a:r>
              <a:rPr lang="en-US" dirty="0"/>
              <a:t>But they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8331520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140</TotalTime>
  <Words>416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RESTful API the HATEOAS Way</vt:lpstr>
      <vt:lpstr>A little history first</vt:lpstr>
      <vt:lpstr>“I am getting frustrated”</vt:lpstr>
      <vt:lpstr>Rules are not standards</vt:lpstr>
      <vt:lpstr>RESTful defined?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A. Garlit</cp:lastModifiedBy>
  <cp:revision>24</cp:revision>
  <dcterms:created xsi:type="dcterms:W3CDTF">2021-06-30T00:32:40Z</dcterms:created>
  <dcterms:modified xsi:type="dcterms:W3CDTF">2021-06-30T13:17:02Z</dcterms:modified>
</cp:coreProperties>
</file>