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didn't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RESTful API the HATEOAS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Garlit</cp:lastModifiedBy>
  <cp:revision>1</cp:revision>
  <dcterms:created xsi:type="dcterms:W3CDTF">2021-06-30T00:32:40Z</dcterms:created>
  <dcterms:modified xsi:type="dcterms:W3CDTF">2021-06-30T00:40:43Z</dcterms:modified>
</cp:coreProperties>
</file>