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7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comments/modernComment_7FFFFF6A_C0B5F1AA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0" r:id="rId4"/>
    <p:sldMasterId id="2147484144" r:id="rId5"/>
    <p:sldMasterId id="2147484159" r:id="rId6"/>
    <p:sldMasterId id="2147484165" r:id="rId7"/>
    <p:sldMasterId id="2147484206" r:id="rId8"/>
    <p:sldMasterId id="2147484228" r:id="rId9"/>
    <p:sldMasterId id="2147484275" r:id="rId10"/>
    <p:sldMasterId id="2147484279" r:id="rId11"/>
  </p:sldMasterIdLst>
  <p:notesMasterIdLst>
    <p:notesMasterId r:id="rId18"/>
  </p:notesMasterIdLst>
  <p:handoutMasterIdLst>
    <p:handoutMasterId r:id="rId19"/>
  </p:handoutMasterIdLst>
  <p:sldIdLst>
    <p:sldId id="2147483498" r:id="rId12"/>
    <p:sldId id="2147483538" r:id="rId13"/>
    <p:sldId id="2147483541" r:id="rId14"/>
    <p:sldId id="308" r:id="rId15"/>
    <p:sldId id="2147483540" r:id="rId16"/>
    <p:sldId id="2051" r:id="rId17"/>
  </p:sldIdLst>
  <p:sldSz cx="12192000" cy="6858000"/>
  <p:notesSz cx="1933575" cy="6858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35A2919-DDF6-4CF9-BC1E-227967F1DAB3}" name="Darryl MacRae" initials="DM" userId="S::Darryl.MacRae@solace.com::7a2dc1f1-d4d4-465b-b093-49a8d119a0f3" providerId="AD"/>
  <p188:author id="{04D86F30-C4BC-3819-B013-CAA09D92E299}" name="Jonathan Schabowsky" initials="JS" userId="S::jonathan.schabowsky@solace.com::42204b15-403a-4e29-8309-035f30525bb9" providerId="AD"/>
  <p188:author id="{25E98A42-9C6F-A31C-8D04-F0F580B0B3DF}" name="Jonathan Schabowsky" initials="" userId="S::Jonathan.Schabowsky@solace.com::42204b15-403a-4e29-8309-035f30525bb9" providerId="AD"/>
  <p188:author id="{BF0E2D4E-CF27-34A0-7F3A-0210613A94A2}" name="Phil Scanlon" initials="PS" userId="S::phil.scanlon@solace.com::38cb01f2-bfb4-4769-bd1f-4a50abde2960" providerId="AD"/>
  <p188:author id="{FFC6F164-123E-EEB1-D33E-7C60BAABB9D1}" name="Shawn McAllister" initials="SM" userId="S::Shawn.Mcallister@solace.com::94e11ecb-d2d3-4dfe-8573-2efa297b4b17" providerId="AD"/>
  <p188:author id="{5F19D666-C4F2-1B88-A251-43880C656CA6}" name="Jesse Menning" initials="JM" userId="S::Jesse.Menning@solace.com::8303fc3f-aa93-4ff6-9458-7958bca22fd7" providerId="AD"/>
  <p188:author id="{90A27077-E6F4-EFEB-562F-9897E19C287D}" name="Chris Wolski" initials="CW" userId="S::Chris.Wolski@solace.com::b35f2837-50d9-419f-b4fd-078f169b715f" providerId="AD"/>
  <p188:author id="{583D6A78-5603-4BB6-C3DC-0A13FC2E953D}" name="Chris Wolski" initials="CW" userId="S::chris.wolski@solace.com::b35f2837-50d9-419f-b4fd-078f169b715f" providerId="AD"/>
  <p188:author id="{C10F8A7B-F9EA-A120-3646-0EF5700EC584}" name="Sandra Thomson" initials="ST" userId="S::sandra.thomson@solace.com::cc31419b-8fdb-4511-9f3d-aed63a0fbe7e" providerId="AD"/>
  <p188:author id="{7F043980-441B-0EAE-4576-E6C3C947CE46}" name="Hema Balaraman" initials="" userId="S::hema.balaraman@solace.com::b0418c1e-ab3b-4a01-a51b-1282d756dd02" providerId="AD"/>
  <p188:author id="{38C88C92-D913-43EC-4EA9-669872C1E6C7}" name="Ron Inglesby" initials="RI" userId="S::Ron.Inglesby@solace.com::d61a7626-59bb-4017-89ab-8354ecc7cd5c" providerId="AD"/>
  <p188:author id="{7520F7A0-541C-C935-07C9-3125F5AD7114}" name="Greg Barr" initials="GB" userId="S::Greg.Barr@solace.com::09f36635-a199-4246-ac9d-24351da33d19" providerId="AD"/>
  <p188:author id="{901024A1-F4A7-96D8-0799-581C030A10BE}" name="Phil Scanlon" initials="PS" userId="S::Phil.Scanlon@solace.com::38cb01f2-bfb4-4769-bd1f-4a50abde2960" providerId="AD"/>
  <p188:author id="{377185E3-A1C7-A558-3F86-25D88E9A6F3D}" name="Jesse Menning" initials="JM" userId="S::jesse.menning@solace.com::8303fc3f-aa93-4ff6-9458-7958bca22fd7" providerId="AD"/>
  <p188:author id="{358A55E7-0F97-6C25-CC9E-0156FA392BA7}" name="Shawn McAllister" initials="SM" userId="S::shawn.mcallister@solace.com::94e11ecb-d2d3-4dfe-8573-2efa297b4b1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mcallister" initials="spm" lastIdx="7" clrIdx="0"/>
  <p:cmAuthor id="1" name="Greg Barr" initials="GB" lastIdx="109" clrIdx="1"/>
  <p:cmAuthor id="2" name="Sandra Thomson" initials="ST" lastIdx="339" clrIdx="2">
    <p:extLst>
      <p:ext uri="{19B8F6BF-5375-455C-9EA6-DF929625EA0E}">
        <p15:presenceInfo xmlns:p15="http://schemas.microsoft.com/office/powerpoint/2012/main" userId="S::sandra.thomson@solace.com::cc31419b-8fdb-4511-9f3d-aed63a0fbe7e" providerId="AD"/>
      </p:ext>
    </p:extLst>
  </p:cmAuthor>
  <p:cmAuthor id="3" name="Jonathan Schabowsky" initials="JS" lastIdx="66" clrIdx="3">
    <p:extLst>
      <p:ext uri="{19B8F6BF-5375-455C-9EA6-DF929625EA0E}">
        <p15:presenceInfo xmlns:p15="http://schemas.microsoft.com/office/powerpoint/2012/main" userId="S::jonathan.schabowsky@solace.com::42204b15-403a-4e29-8309-035f30525bb9" providerId="AD"/>
      </p:ext>
    </p:extLst>
  </p:cmAuthor>
  <p:cmAuthor id="4" name="Darryl MacRae" initials="DM" lastIdx="28" clrIdx="4">
    <p:extLst>
      <p:ext uri="{19B8F6BF-5375-455C-9EA6-DF929625EA0E}">
        <p15:presenceInfo xmlns:p15="http://schemas.microsoft.com/office/powerpoint/2012/main" userId="S::darryl.macrae@solace.com::7a2dc1f1-d4d4-465b-b093-49a8d119a0f3" providerId="AD"/>
      </p:ext>
    </p:extLst>
  </p:cmAuthor>
  <p:cmAuthor id="5" name="Rose Cain" initials="RC" lastIdx="12" clrIdx="5">
    <p:extLst>
      <p:ext uri="{19B8F6BF-5375-455C-9EA6-DF929625EA0E}">
        <p15:presenceInfo xmlns:p15="http://schemas.microsoft.com/office/powerpoint/2012/main" userId="S::rose.cain@solace.com::0765bbac-7cc6-4ddb-b1ee-1e79ace0081e" providerId="AD"/>
      </p:ext>
    </p:extLst>
  </p:cmAuthor>
  <p:cmAuthor id="6" name="David Charles" initials="DC" lastIdx="2" clrIdx="6">
    <p:extLst>
      <p:ext uri="{19B8F6BF-5375-455C-9EA6-DF929625EA0E}">
        <p15:presenceInfo xmlns:p15="http://schemas.microsoft.com/office/powerpoint/2012/main" userId="S::David.Charles@solace.com::d85326a2-348d-4498-9070-ec2b0916e2a1" providerId="AD"/>
      </p:ext>
    </p:extLst>
  </p:cmAuthor>
  <p:cmAuthor id="7" name="Shawn McAllister" initials="SM" lastIdx="81" clrIdx="7">
    <p:extLst>
      <p:ext uri="{19B8F6BF-5375-455C-9EA6-DF929625EA0E}">
        <p15:presenceInfo xmlns:p15="http://schemas.microsoft.com/office/powerpoint/2012/main" userId="S::shawn.mcallister@solacesystems.com::94e11ecb-d2d3-4dfe-8573-2efa297b4b17" providerId="AD"/>
      </p:ext>
    </p:extLst>
  </p:cmAuthor>
  <p:cmAuthor id="8" name="Mark Spielman" initials="MS" lastIdx="13" clrIdx="8">
    <p:extLst>
      <p:ext uri="{19B8F6BF-5375-455C-9EA6-DF929625EA0E}">
        <p15:presenceInfo xmlns:p15="http://schemas.microsoft.com/office/powerpoint/2012/main" userId="S::mark.spielman@solace.com::22c65b0c-23ab-4e59-8a35-3eff1da76a23" providerId="AD"/>
      </p:ext>
    </p:extLst>
  </p:cmAuthor>
  <p:cmAuthor id="9" name="Shawn McAllister" initials="SM [2]" lastIdx="3" clrIdx="9">
    <p:extLst>
      <p:ext uri="{19B8F6BF-5375-455C-9EA6-DF929625EA0E}">
        <p15:presenceInfo xmlns:p15="http://schemas.microsoft.com/office/powerpoint/2012/main" userId="S::shawn.mcallister@solace.com::94e11ecb-d2d3-4dfe-8573-2efa297b4b17" providerId="AD"/>
      </p:ext>
    </p:extLst>
  </p:cmAuthor>
  <p:cmAuthor id="10" name="Denis King" initials="DK" lastIdx="7" clrIdx="10">
    <p:extLst>
      <p:ext uri="{19B8F6BF-5375-455C-9EA6-DF929625EA0E}">
        <p15:presenceInfo xmlns:p15="http://schemas.microsoft.com/office/powerpoint/2012/main" userId="S::denis.king@solace.com::01e3c639-9147-493c-81cd-786772becbd9" providerId="AD"/>
      </p:ext>
    </p:extLst>
  </p:cmAuthor>
  <p:cmAuthor id="11" name="Sumeet Puri" initials="SP" lastIdx="12" clrIdx="11">
    <p:extLst>
      <p:ext uri="{19B8F6BF-5375-455C-9EA6-DF929625EA0E}">
        <p15:presenceInfo xmlns:p15="http://schemas.microsoft.com/office/powerpoint/2012/main" userId="S::sumeet.puri@solace.com::e63e2379-af6e-416b-ab03-ca945b754818" providerId="AD"/>
      </p:ext>
    </p:extLst>
  </p:cmAuthor>
  <p:cmAuthor id="12" name="Chris Wolski" initials="CW" lastIdx="14" clrIdx="12">
    <p:extLst>
      <p:ext uri="{19B8F6BF-5375-455C-9EA6-DF929625EA0E}">
        <p15:presenceInfo xmlns:p15="http://schemas.microsoft.com/office/powerpoint/2012/main" userId="S::chris.wolski@solace.com::b35f2837-50d9-419f-b4fd-078f169b715f" providerId="AD"/>
      </p:ext>
    </p:extLst>
  </p:cmAuthor>
  <p:cmAuthor id="13" name="Dishant Langayan" initials="DL" lastIdx="6" clrIdx="13">
    <p:extLst>
      <p:ext uri="{19B8F6BF-5375-455C-9EA6-DF929625EA0E}">
        <p15:presenceInfo xmlns:p15="http://schemas.microsoft.com/office/powerpoint/2012/main" userId="S::dishant.langayan@solace.com::bb4f3368-b720-40bc-8a64-d76091eef420" providerId="AD"/>
      </p:ext>
    </p:extLst>
  </p:cmAuthor>
  <p:cmAuthor id="14" name="Jesse Menning" initials="JM" lastIdx="15" clrIdx="14">
    <p:extLst>
      <p:ext uri="{19B8F6BF-5375-455C-9EA6-DF929625EA0E}">
        <p15:presenceInfo xmlns:p15="http://schemas.microsoft.com/office/powerpoint/2012/main" userId="S::jesse.menning@solace.com::8303fc3f-aa93-4ff6-9458-7958bca22fd7" providerId="AD"/>
      </p:ext>
    </p:extLst>
  </p:cmAuthor>
  <p:cmAuthor id="15" name="Sumeet Puri" initials="SP [2]" lastIdx="48" clrIdx="15">
    <p:extLst>
      <p:ext uri="{19B8F6BF-5375-455C-9EA6-DF929625EA0E}">
        <p15:presenceInfo xmlns:p15="http://schemas.microsoft.com/office/powerpoint/2012/main" userId="S::sumeet.puri@solacesystems.com::e63e2379-af6e-416b-ab03-ca945b754818" providerId="AD"/>
      </p:ext>
    </p:extLst>
  </p:cmAuthor>
  <p:cmAuthor id="16" name="Mychelle Mollot" initials="MM" lastIdx="2" clrIdx="16">
    <p:extLst>
      <p:ext uri="{19B8F6BF-5375-455C-9EA6-DF929625EA0E}">
        <p15:presenceInfo xmlns:p15="http://schemas.microsoft.com/office/powerpoint/2012/main" userId="S::mychelle.mollot@solace.com::4eae42ff-8d99-4dd9-a231-8264830f34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C48"/>
    <a:srgbClr val="3C7198"/>
    <a:srgbClr val="E3EBF0"/>
    <a:srgbClr val="FF1D1D"/>
    <a:srgbClr val="00C895"/>
    <a:srgbClr val="FF9300"/>
    <a:srgbClr val="000000"/>
    <a:srgbClr val="2D2D2D"/>
    <a:srgbClr val="9F9F9F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2757CD-5C4D-4BD3-BBAE-63676AD3319B}" v="44" dt="2025-05-21T07:00:21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0" y="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Master" Target="slideMasters/slideMaster7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 Inglesby" userId="d61a7626-59bb-4017-89ab-8354ecc7cd5c" providerId="ADAL" clId="{DC2757CD-5C4D-4BD3-BBAE-63676AD3319B}"/>
    <pc:docChg chg="undo custSel addSld delSld modSld sldOrd delMainMaster">
      <pc:chgData name="Ron Inglesby" userId="d61a7626-59bb-4017-89ab-8354ecc7cd5c" providerId="ADAL" clId="{DC2757CD-5C4D-4BD3-BBAE-63676AD3319B}" dt="2025-05-21T07:00:21.269" v="733" actId="1076"/>
      <pc:docMkLst>
        <pc:docMk/>
      </pc:docMkLst>
      <pc:sldChg chg="del">
        <pc:chgData name="Ron Inglesby" userId="d61a7626-59bb-4017-89ab-8354ecc7cd5c" providerId="ADAL" clId="{DC2757CD-5C4D-4BD3-BBAE-63676AD3319B}" dt="2025-05-20T01:14:14.425" v="5" actId="47"/>
        <pc:sldMkLst>
          <pc:docMk/>
          <pc:sldMk cId="901606879" sldId="256"/>
        </pc:sldMkLst>
      </pc:sldChg>
      <pc:sldChg chg="del">
        <pc:chgData name="Ron Inglesby" userId="d61a7626-59bb-4017-89ab-8354ecc7cd5c" providerId="ADAL" clId="{DC2757CD-5C4D-4BD3-BBAE-63676AD3319B}" dt="2025-05-20T01:14:14.425" v="5" actId="47"/>
        <pc:sldMkLst>
          <pc:docMk/>
          <pc:sldMk cId="3326679113" sldId="257"/>
        </pc:sldMkLst>
      </pc:sldChg>
      <pc:sldChg chg="del">
        <pc:chgData name="Ron Inglesby" userId="d61a7626-59bb-4017-89ab-8354ecc7cd5c" providerId="ADAL" clId="{DC2757CD-5C4D-4BD3-BBAE-63676AD3319B}" dt="2025-05-20T01:14:14.425" v="5" actId="47"/>
        <pc:sldMkLst>
          <pc:docMk/>
          <pc:sldMk cId="2827465811" sldId="258"/>
        </pc:sldMkLst>
      </pc:sldChg>
      <pc:sldChg chg="del">
        <pc:chgData name="Ron Inglesby" userId="d61a7626-59bb-4017-89ab-8354ecc7cd5c" providerId="ADAL" clId="{DC2757CD-5C4D-4BD3-BBAE-63676AD3319B}" dt="2025-05-20T05:01:16.913" v="112" actId="47"/>
        <pc:sldMkLst>
          <pc:docMk/>
          <pc:sldMk cId="1827812905" sldId="264"/>
        </pc:sldMkLst>
      </pc:sldChg>
      <pc:sldChg chg="del">
        <pc:chgData name="Ron Inglesby" userId="d61a7626-59bb-4017-89ab-8354ecc7cd5c" providerId="ADAL" clId="{DC2757CD-5C4D-4BD3-BBAE-63676AD3319B}" dt="2025-05-20T01:14:45.104" v="7" actId="47"/>
        <pc:sldMkLst>
          <pc:docMk/>
          <pc:sldMk cId="2963500757" sldId="267"/>
        </pc:sldMkLst>
      </pc:sldChg>
      <pc:sldChg chg="del">
        <pc:chgData name="Ron Inglesby" userId="d61a7626-59bb-4017-89ab-8354ecc7cd5c" providerId="ADAL" clId="{DC2757CD-5C4D-4BD3-BBAE-63676AD3319B}" dt="2025-05-20T01:15:29.743" v="8" actId="47"/>
        <pc:sldMkLst>
          <pc:docMk/>
          <pc:sldMk cId="2263314716" sldId="275"/>
        </pc:sldMkLst>
      </pc:sldChg>
      <pc:sldChg chg="addSp delSp modSp add mod ord">
        <pc:chgData name="Ron Inglesby" userId="d61a7626-59bb-4017-89ab-8354ecc7cd5c" providerId="ADAL" clId="{DC2757CD-5C4D-4BD3-BBAE-63676AD3319B}" dt="2025-05-21T01:27:31.550" v="624" actId="20577"/>
        <pc:sldMkLst>
          <pc:docMk/>
          <pc:sldMk cId="667844425" sldId="308"/>
        </pc:sldMkLst>
        <pc:spChg chg="mod">
          <ac:chgData name="Ron Inglesby" userId="d61a7626-59bb-4017-89ab-8354ecc7cd5c" providerId="ADAL" clId="{DC2757CD-5C4D-4BD3-BBAE-63676AD3319B}" dt="2025-05-21T01:27:31.550" v="624" actId="20577"/>
          <ac:spMkLst>
            <pc:docMk/>
            <pc:sldMk cId="667844425" sldId="308"/>
            <ac:spMk id="14" creationId="{A4CCC04C-73BF-B6A5-5F1A-8724CF3969BB}"/>
          </ac:spMkLst>
        </pc:spChg>
        <pc:spChg chg="del">
          <ac:chgData name="Ron Inglesby" userId="d61a7626-59bb-4017-89ab-8354ecc7cd5c" providerId="ADAL" clId="{DC2757CD-5C4D-4BD3-BBAE-63676AD3319B}" dt="2025-05-20T06:04:05.995" v="223" actId="478"/>
          <ac:spMkLst>
            <pc:docMk/>
            <pc:sldMk cId="667844425" sldId="308"/>
            <ac:spMk id="23" creationId="{5410A07C-2DCD-BF63-B8DA-1A3408AAC521}"/>
          </ac:spMkLst>
        </pc:spChg>
        <pc:spChg chg="mod">
          <ac:chgData name="Ron Inglesby" userId="d61a7626-59bb-4017-89ab-8354ecc7cd5c" providerId="ADAL" clId="{DC2757CD-5C4D-4BD3-BBAE-63676AD3319B}" dt="2025-05-20T06:08:12.168" v="299" actId="1076"/>
          <ac:spMkLst>
            <pc:docMk/>
            <pc:sldMk cId="667844425" sldId="308"/>
            <ac:spMk id="26" creationId="{C432C5AD-7B4F-C79B-1BAF-CDB4B2C78903}"/>
          </ac:spMkLst>
        </pc:spChg>
        <pc:spChg chg="del">
          <ac:chgData name="Ron Inglesby" userId="d61a7626-59bb-4017-89ab-8354ecc7cd5c" providerId="ADAL" clId="{DC2757CD-5C4D-4BD3-BBAE-63676AD3319B}" dt="2025-05-20T06:08:13.723" v="300" actId="478"/>
          <ac:spMkLst>
            <pc:docMk/>
            <pc:sldMk cId="667844425" sldId="308"/>
            <ac:spMk id="27" creationId="{12C361F7-C469-2F75-369A-1803B8E206AC}"/>
          </ac:spMkLst>
        </pc:spChg>
        <pc:spChg chg="mod">
          <ac:chgData name="Ron Inglesby" userId="d61a7626-59bb-4017-89ab-8354ecc7cd5c" providerId="ADAL" clId="{DC2757CD-5C4D-4BD3-BBAE-63676AD3319B}" dt="2025-05-20T06:07:38.594" v="293" actId="1076"/>
          <ac:spMkLst>
            <pc:docMk/>
            <pc:sldMk cId="667844425" sldId="308"/>
            <ac:spMk id="29" creationId="{97FACB9E-6277-9685-D8D2-0FD3C7605412}"/>
          </ac:spMkLst>
        </pc:spChg>
        <pc:spChg chg="del">
          <ac:chgData name="Ron Inglesby" userId="d61a7626-59bb-4017-89ab-8354ecc7cd5c" providerId="ADAL" clId="{DC2757CD-5C4D-4BD3-BBAE-63676AD3319B}" dt="2025-05-20T06:04:05.995" v="223" actId="478"/>
          <ac:spMkLst>
            <pc:docMk/>
            <pc:sldMk cId="667844425" sldId="308"/>
            <ac:spMk id="32" creationId="{1C55CC06-BFF5-CF01-97EF-C45C5526D76C}"/>
          </ac:spMkLst>
        </pc:spChg>
        <pc:spChg chg="mod">
          <ac:chgData name="Ron Inglesby" userId="d61a7626-59bb-4017-89ab-8354ecc7cd5c" providerId="ADAL" clId="{DC2757CD-5C4D-4BD3-BBAE-63676AD3319B}" dt="2025-05-20T07:05:23.507" v="406" actId="1076"/>
          <ac:spMkLst>
            <pc:docMk/>
            <pc:sldMk cId="667844425" sldId="308"/>
            <ac:spMk id="36" creationId="{5AAEF45D-4525-4120-E197-AF8841B97516}"/>
          </ac:spMkLst>
        </pc:spChg>
        <pc:spChg chg="mod">
          <ac:chgData name="Ron Inglesby" userId="d61a7626-59bb-4017-89ab-8354ecc7cd5c" providerId="ADAL" clId="{DC2757CD-5C4D-4BD3-BBAE-63676AD3319B}" dt="2025-05-20T07:06:45.584" v="413" actId="207"/>
          <ac:spMkLst>
            <pc:docMk/>
            <pc:sldMk cId="667844425" sldId="308"/>
            <ac:spMk id="38" creationId="{38A24C6F-076C-81D3-764C-AF96D7880B37}"/>
          </ac:spMkLst>
        </pc:spChg>
        <pc:spChg chg="mod">
          <ac:chgData name="Ron Inglesby" userId="d61a7626-59bb-4017-89ab-8354ecc7cd5c" providerId="ADAL" clId="{DC2757CD-5C4D-4BD3-BBAE-63676AD3319B}" dt="2025-05-20T07:07:29.458" v="429" actId="1036"/>
          <ac:spMkLst>
            <pc:docMk/>
            <pc:sldMk cId="667844425" sldId="308"/>
            <ac:spMk id="42" creationId="{AE26A637-5A91-37F0-045B-1300565C3449}"/>
          </ac:spMkLst>
        </pc:spChg>
        <pc:spChg chg="add mod">
          <ac:chgData name="Ron Inglesby" userId="d61a7626-59bb-4017-89ab-8354ecc7cd5c" providerId="ADAL" clId="{DC2757CD-5C4D-4BD3-BBAE-63676AD3319B}" dt="2025-05-20T07:04:43.971" v="399" actId="1036"/>
          <ac:spMkLst>
            <pc:docMk/>
            <pc:sldMk cId="667844425" sldId="308"/>
            <ac:spMk id="44" creationId="{E50EBFDD-B4BF-1F0B-CABD-7A7F306DD55D}"/>
          </ac:spMkLst>
        </pc:spChg>
        <pc:spChg chg="add mod">
          <ac:chgData name="Ron Inglesby" userId="d61a7626-59bb-4017-89ab-8354ecc7cd5c" providerId="ADAL" clId="{DC2757CD-5C4D-4BD3-BBAE-63676AD3319B}" dt="2025-05-20T07:04:43.971" v="399" actId="1036"/>
          <ac:spMkLst>
            <pc:docMk/>
            <pc:sldMk cId="667844425" sldId="308"/>
            <ac:spMk id="46" creationId="{E020D098-2C2F-E34C-BED3-714E86D09FCE}"/>
          </ac:spMkLst>
        </pc:spChg>
        <pc:spChg chg="del mod">
          <ac:chgData name="Ron Inglesby" userId="d61a7626-59bb-4017-89ab-8354ecc7cd5c" providerId="ADAL" clId="{DC2757CD-5C4D-4BD3-BBAE-63676AD3319B}" dt="2025-05-20T06:04:13.731" v="226" actId="478"/>
          <ac:spMkLst>
            <pc:docMk/>
            <pc:sldMk cId="667844425" sldId="308"/>
            <ac:spMk id="49" creationId="{A4931F6B-BA67-06D7-9A7D-2810201A112E}"/>
          </ac:spMkLst>
        </pc:spChg>
        <pc:spChg chg="del">
          <ac:chgData name="Ron Inglesby" userId="d61a7626-59bb-4017-89ab-8354ecc7cd5c" providerId="ADAL" clId="{DC2757CD-5C4D-4BD3-BBAE-63676AD3319B}" dt="2025-05-20T06:04:01.091" v="221" actId="478"/>
          <ac:spMkLst>
            <pc:docMk/>
            <pc:sldMk cId="667844425" sldId="308"/>
            <ac:spMk id="50" creationId="{446D8F60-AE42-86D8-2A6F-43E7B3296AE1}"/>
          </ac:spMkLst>
        </pc:spChg>
        <pc:spChg chg="del">
          <ac:chgData name="Ron Inglesby" userId="d61a7626-59bb-4017-89ab-8354ecc7cd5c" providerId="ADAL" clId="{DC2757CD-5C4D-4BD3-BBAE-63676AD3319B}" dt="2025-05-20T06:04:05.995" v="223" actId="478"/>
          <ac:spMkLst>
            <pc:docMk/>
            <pc:sldMk cId="667844425" sldId="308"/>
            <ac:spMk id="51" creationId="{D45849F1-8EEE-93AD-0E53-0F360AA904E1}"/>
          </ac:spMkLst>
        </pc:spChg>
        <pc:spChg chg="add mod">
          <ac:chgData name="Ron Inglesby" userId="d61a7626-59bb-4017-89ab-8354ecc7cd5c" providerId="ADAL" clId="{DC2757CD-5C4D-4BD3-BBAE-63676AD3319B}" dt="2025-05-20T07:07:29.458" v="429" actId="1036"/>
          <ac:spMkLst>
            <pc:docMk/>
            <pc:sldMk cId="667844425" sldId="308"/>
            <ac:spMk id="52" creationId="{824072E7-B9A9-AB64-C71C-796423BF178E}"/>
          </ac:spMkLst>
        </pc:spChg>
        <pc:spChg chg="del">
          <ac:chgData name="Ron Inglesby" userId="d61a7626-59bb-4017-89ab-8354ecc7cd5c" providerId="ADAL" clId="{DC2757CD-5C4D-4BD3-BBAE-63676AD3319B}" dt="2025-05-20T06:04:05.995" v="223" actId="478"/>
          <ac:spMkLst>
            <pc:docMk/>
            <pc:sldMk cId="667844425" sldId="308"/>
            <ac:spMk id="53" creationId="{A04E2AA0-F00A-35B9-3268-6489E4AFE01D}"/>
          </ac:spMkLst>
        </pc:spChg>
        <pc:spChg chg="del">
          <ac:chgData name="Ron Inglesby" userId="d61a7626-59bb-4017-89ab-8354ecc7cd5c" providerId="ADAL" clId="{DC2757CD-5C4D-4BD3-BBAE-63676AD3319B}" dt="2025-05-20T06:04:03.397" v="222" actId="478"/>
          <ac:spMkLst>
            <pc:docMk/>
            <pc:sldMk cId="667844425" sldId="308"/>
            <ac:spMk id="54" creationId="{18EA7E11-4559-1C44-0720-4EF816819E59}"/>
          </ac:spMkLst>
        </pc:spChg>
        <pc:spChg chg="del">
          <ac:chgData name="Ron Inglesby" userId="d61a7626-59bb-4017-89ab-8354ecc7cd5c" providerId="ADAL" clId="{DC2757CD-5C4D-4BD3-BBAE-63676AD3319B}" dt="2025-05-20T06:04:03.397" v="222" actId="478"/>
          <ac:spMkLst>
            <pc:docMk/>
            <pc:sldMk cId="667844425" sldId="308"/>
            <ac:spMk id="56" creationId="{0BBBCFC1-E1E5-4EE5-4FC8-F6E61C45AD26}"/>
          </ac:spMkLst>
        </pc:spChg>
        <pc:spChg chg="del">
          <ac:chgData name="Ron Inglesby" userId="d61a7626-59bb-4017-89ab-8354ecc7cd5c" providerId="ADAL" clId="{DC2757CD-5C4D-4BD3-BBAE-63676AD3319B}" dt="2025-05-20T06:04:03.397" v="222" actId="478"/>
          <ac:spMkLst>
            <pc:docMk/>
            <pc:sldMk cId="667844425" sldId="308"/>
            <ac:spMk id="57" creationId="{7C42963B-F04B-4CE0-E78B-255CE0344DBC}"/>
          </ac:spMkLst>
        </pc:spChg>
        <pc:spChg chg="add mod">
          <ac:chgData name="Ron Inglesby" userId="d61a7626-59bb-4017-89ab-8354ecc7cd5c" providerId="ADAL" clId="{DC2757CD-5C4D-4BD3-BBAE-63676AD3319B}" dt="2025-05-20T07:04:37.766" v="384" actId="255"/>
          <ac:spMkLst>
            <pc:docMk/>
            <pc:sldMk cId="667844425" sldId="308"/>
            <ac:spMk id="58" creationId="{39F7F96E-A9B9-3171-1D96-49FB073A7315}"/>
          </ac:spMkLst>
        </pc:spChg>
        <pc:grpChg chg="del">
          <ac:chgData name="Ron Inglesby" userId="d61a7626-59bb-4017-89ab-8354ecc7cd5c" providerId="ADAL" clId="{DC2757CD-5C4D-4BD3-BBAE-63676AD3319B}" dt="2025-05-20T06:03:56.771" v="218" actId="478"/>
          <ac:grpSpMkLst>
            <pc:docMk/>
            <pc:sldMk cId="667844425" sldId="308"/>
            <ac:grpSpMk id="4" creationId="{6ED5BC84-258C-17E9-A18A-1B93A1B300C2}"/>
          </ac:grpSpMkLst>
        </pc:grpChg>
        <pc:grpChg chg="add del mod">
          <ac:chgData name="Ron Inglesby" userId="d61a7626-59bb-4017-89ab-8354ecc7cd5c" providerId="ADAL" clId="{DC2757CD-5C4D-4BD3-BBAE-63676AD3319B}" dt="2025-05-20T06:08:15.998" v="301" actId="478"/>
          <ac:grpSpMkLst>
            <pc:docMk/>
            <pc:sldMk cId="667844425" sldId="308"/>
            <ac:grpSpMk id="25" creationId="{B06F9E81-D11E-1B11-6727-529D0604791B}"/>
          </ac:grpSpMkLst>
        </pc:grpChg>
        <pc:grpChg chg="del">
          <ac:chgData name="Ron Inglesby" userId="d61a7626-59bb-4017-89ab-8354ecc7cd5c" providerId="ADAL" clId="{DC2757CD-5C4D-4BD3-BBAE-63676AD3319B}" dt="2025-05-20T06:03:55.514" v="217" actId="478"/>
          <ac:grpSpMkLst>
            <pc:docMk/>
            <pc:sldMk cId="667844425" sldId="308"/>
            <ac:grpSpMk id="30" creationId="{DC301308-3A24-6B7C-BD46-2BEBA19C1CEC}"/>
          </ac:grpSpMkLst>
        </pc:grpChg>
        <pc:grpChg chg="del mod">
          <ac:chgData name="Ron Inglesby" userId="d61a7626-59bb-4017-89ab-8354ecc7cd5c" providerId="ADAL" clId="{DC2757CD-5C4D-4BD3-BBAE-63676AD3319B}" dt="2025-05-20T06:08:18.108" v="302" actId="478"/>
          <ac:grpSpMkLst>
            <pc:docMk/>
            <pc:sldMk cId="667844425" sldId="308"/>
            <ac:grpSpMk id="31" creationId="{31174705-05BC-25D8-7A8E-BC6350C35D1D}"/>
          </ac:grpSpMkLst>
        </pc:grpChg>
        <pc:grpChg chg="del">
          <ac:chgData name="Ron Inglesby" userId="d61a7626-59bb-4017-89ab-8354ecc7cd5c" providerId="ADAL" clId="{DC2757CD-5C4D-4BD3-BBAE-63676AD3319B}" dt="2025-05-20T06:03:53.871" v="215" actId="478"/>
          <ac:grpSpMkLst>
            <pc:docMk/>
            <pc:sldMk cId="667844425" sldId="308"/>
            <ac:grpSpMk id="33" creationId="{BF299A1B-F1C1-0564-D022-F9FDF36B7C19}"/>
          </ac:grpSpMkLst>
        </pc:grpChg>
        <pc:grpChg chg="del">
          <ac:chgData name="Ron Inglesby" userId="d61a7626-59bb-4017-89ab-8354ecc7cd5c" providerId="ADAL" clId="{DC2757CD-5C4D-4BD3-BBAE-63676AD3319B}" dt="2025-05-20T06:03:57.331" v="219" actId="478"/>
          <ac:grpSpMkLst>
            <pc:docMk/>
            <pc:sldMk cId="667844425" sldId="308"/>
            <ac:grpSpMk id="39" creationId="{D903BD6A-4366-1DDB-2E75-2116F86720E1}"/>
          </ac:grpSpMkLst>
        </pc:grpChg>
        <pc:grpChg chg="del">
          <ac:chgData name="Ron Inglesby" userId="d61a7626-59bb-4017-89ab-8354ecc7cd5c" providerId="ADAL" clId="{DC2757CD-5C4D-4BD3-BBAE-63676AD3319B}" dt="2025-05-20T06:03:53.076" v="214" actId="478"/>
          <ac:grpSpMkLst>
            <pc:docMk/>
            <pc:sldMk cId="667844425" sldId="308"/>
            <ac:grpSpMk id="41" creationId="{EC001932-7B6D-0189-3517-85826EEC924C}"/>
          </ac:grpSpMkLst>
        </pc:grpChg>
        <pc:grpChg chg="del">
          <ac:chgData name="Ron Inglesby" userId="d61a7626-59bb-4017-89ab-8354ecc7cd5c" providerId="ADAL" clId="{DC2757CD-5C4D-4BD3-BBAE-63676AD3319B}" dt="2025-05-20T06:03:54.429" v="216" actId="478"/>
          <ac:grpSpMkLst>
            <pc:docMk/>
            <pc:sldMk cId="667844425" sldId="308"/>
            <ac:grpSpMk id="48" creationId="{57509B2C-74A6-09A9-F5D2-CFDCF1ECCC1B}"/>
          </ac:grpSpMkLst>
        </pc:grpChg>
        <pc:picChg chg="mod">
          <ac:chgData name="Ron Inglesby" userId="d61a7626-59bb-4017-89ab-8354ecc7cd5c" providerId="ADAL" clId="{DC2757CD-5C4D-4BD3-BBAE-63676AD3319B}" dt="2025-05-20T06:07:38.594" v="293" actId="1076"/>
          <ac:picMkLst>
            <pc:docMk/>
            <pc:sldMk cId="667844425" sldId="308"/>
            <ac:picMk id="1030" creationId="{4AF22A4F-BF56-305C-100A-952C218B8370}"/>
          </ac:picMkLst>
        </pc:picChg>
      </pc:sldChg>
      <pc:sldChg chg="del">
        <pc:chgData name="Ron Inglesby" userId="d61a7626-59bb-4017-89ab-8354ecc7cd5c" providerId="ADAL" clId="{DC2757CD-5C4D-4BD3-BBAE-63676AD3319B}" dt="2025-05-20T05:01:18.749" v="113" actId="47"/>
        <pc:sldMkLst>
          <pc:docMk/>
          <pc:sldMk cId="1309540542" sldId="2147483453"/>
        </pc:sldMkLst>
      </pc:sldChg>
      <pc:sldChg chg="del">
        <pc:chgData name="Ron Inglesby" userId="d61a7626-59bb-4017-89ab-8354ecc7cd5c" providerId="ADAL" clId="{DC2757CD-5C4D-4BD3-BBAE-63676AD3319B}" dt="2025-05-20T01:14:22.636" v="6" actId="47"/>
        <pc:sldMkLst>
          <pc:docMk/>
          <pc:sldMk cId="812637137" sldId="2147483464"/>
        </pc:sldMkLst>
      </pc:sldChg>
      <pc:sldChg chg="modSp mod">
        <pc:chgData name="Ron Inglesby" userId="d61a7626-59bb-4017-89ab-8354ecc7cd5c" providerId="ADAL" clId="{DC2757CD-5C4D-4BD3-BBAE-63676AD3319B}" dt="2025-05-21T05:18:39.385" v="728" actId="6549"/>
        <pc:sldMkLst>
          <pc:docMk/>
          <pc:sldMk cId="3233149354" sldId="2147483498"/>
        </pc:sldMkLst>
        <pc:spChg chg="mod">
          <ac:chgData name="Ron Inglesby" userId="d61a7626-59bb-4017-89ab-8354ecc7cd5c" providerId="ADAL" clId="{DC2757CD-5C4D-4BD3-BBAE-63676AD3319B}" dt="2025-05-21T05:17:39.568" v="726" actId="12"/>
          <ac:spMkLst>
            <pc:docMk/>
            <pc:sldMk cId="3233149354" sldId="2147483498"/>
            <ac:spMk id="2" creationId="{9598B5E2-55CD-4FE2-AD6A-57CE7B88B03B}"/>
          </ac:spMkLst>
        </pc:spChg>
        <pc:spChg chg="mod">
          <ac:chgData name="Ron Inglesby" userId="d61a7626-59bb-4017-89ab-8354ecc7cd5c" providerId="ADAL" clId="{DC2757CD-5C4D-4BD3-BBAE-63676AD3319B}" dt="2025-05-21T05:18:39.385" v="728" actId="6549"/>
          <ac:spMkLst>
            <pc:docMk/>
            <pc:sldMk cId="3233149354" sldId="2147483498"/>
            <ac:spMk id="7" creationId="{64D5E40F-15C4-9539-C042-C8C01FF74624}"/>
          </ac:spMkLst>
        </pc:spChg>
      </pc:sldChg>
      <pc:sldChg chg="modSp del mod">
        <pc:chgData name="Ron Inglesby" userId="d61a7626-59bb-4017-89ab-8354ecc7cd5c" providerId="ADAL" clId="{DC2757CD-5C4D-4BD3-BBAE-63676AD3319B}" dt="2025-05-21T01:01:33.307" v="586" actId="47"/>
        <pc:sldMkLst>
          <pc:docMk/>
          <pc:sldMk cId="157097315" sldId="2147483530"/>
        </pc:sldMkLst>
        <pc:spChg chg="mod">
          <ac:chgData name="Ron Inglesby" userId="d61a7626-59bb-4017-89ab-8354ecc7cd5c" providerId="ADAL" clId="{DC2757CD-5C4D-4BD3-BBAE-63676AD3319B}" dt="2025-05-20T01:14:01.554" v="4" actId="20577"/>
          <ac:spMkLst>
            <pc:docMk/>
            <pc:sldMk cId="157097315" sldId="2147483530"/>
            <ac:spMk id="7" creationId="{8F12C836-7551-86F1-55DB-89FB76F82FC1}"/>
          </ac:spMkLst>
        </pc:spChg>
      </pc:sldChg>
      <pc:sldChg chg="addSp delSp modSp mod ord">
        <pc:chgData name="Ron Inglesby" userId="d61a7626-59bb-4017-89ab-8354ecc7cd5c" providerId="ADAL" clId="{DC2757CD-5C4D-4BD3-BBAE-63676AD3319B}" dt="2025-05-21T05:18:43.156" v="729" actId="6549"/>
        <pc:sldMkLst>
          <pc:docMk/>
          <pc:sldMk cId="2961161230" sldId="2147483538"/>
        </pc:sldMkLst>
        <pc:spChg chg="mod">
          <ac:chgData name="Ron Inglesby" userId="d61a7626-59bb-4017-89ab-8354ecc7cd5c" providerId="ADAL" clId="{DC2757CD-5C4D-4BD3-BBAE-63676AD3319B}" dt="2025-05-21T05:18:43.156" v="729" actId="6549"/>
          <ac:spMkLst>
            <pc:docMk/>
            <pc:sldMk cId="2961161230" sldId="2147483538"/>
            <ac:spMk id="5" creationId="{F026A718-C6A8-5B9F-627A-297FCAAC5B16}"/>
          </ac:spMkLst>
        </pc:spChg>
        <pc:picChg chg="del">
          <ac:chgData name="Ron Inglesby" userId="d61a7626-59bb-4017-89ab-8354ecc7cd5c" providerId="ADAL" clId="{DC2757CD-5C4D-4BD3-BBAE-63676AD3319B}" dt="2025-05-20T03:25:25.763" v="28" actId="478"/>
          <ac:picMkLst>
            <pc:docMk/>
            <pc:sldMk cId="2961161230" sldId="2147483538"/>
            <ac:picMk id="1030" creationId="{19AC9256-C16E-970A-CBEC-C93132CD12A6}"/>
          </ac:picMkLst>
        </pc:picChg>
        <pc:picChg chg="add mod">
          <ac:chgData name="Ron Inglesby" userId="d61a7626-59bb-4017-89ab-8354ecc7cd5c" providerId="ADAL" clId="{DC2757CD-5C4D-4BD3-BBAE-63676AD3319B}" dt="2025-05-21T01:00:36.818" v="567" actId="1076"/>
          <ac:picMkLst>
            <pc:docMk/>
            <pc:sldMk cId="2961161230" sldId="2147483538"/>
            <ac:picMk id="2050" creationId="{4AD3CB72-8A02-0C95-4192-EDBAF463894D}"/>
          </ac:picMkLst>
        </pc:picChg>
      </pc:sldChg>
      <pc:sldChg chg="new del">
        <pc:chgData name="Ron Inglesby" userId="d61a7626-59bb-4017-89ab-8354ecc7cd5c" providerId="ADAL" clId="{DC2757CD-5C4D-4BD3-BBAE-63676AD3319B}" dt="2025-05-20T03:25:07.874" v="20" actId="47"/>
        <pc:sldMkLst>
          <pc:docMk/>
          <pc:sldMk cId="166041354" sldId="2147483539"/>
        </pc:sldMkLst>
      </pc:sldChg>
      <pc:sldChg chg="del">
        <pc:chgData name="Ron Inglesby" userId="d61a7626-59bb-4017-89ab-8354ecc7cd5c" providerId="ADAL" clId="{DC2757CD-5C4D-4BD3-BBAE-63676AD3319B}" dt="2025-05-20T01:14:45.104" v="7" actId="47"/>
        <pc:sldMkLst>
          <pc:docMk/>
          <pc:sldMk cId="487794293" sldId="2147483539"/>
        </pc:sldMkLst>
      </pc:sldChg>
      <pc:sldChg chg="add del ord">
        <pc:chgData name="Ron Inglesby" userId="d61a7626-59bb-4017-89ab-8354ecc7cd5c" providerId="ADAL" clId="{DC2757CD-5C4D-4BD3-BBAE-63676AD3319B}" dt="2025-05-20T03:28:02.609" v="109" actId="47"/>
        <pc:sldMkLst>
          <pc:docMk/>
          <pc:sldMk cId="2767814759" sldId="2147483539"/>
        </pc:sldMkLst>
      </pc:sldChg>
      <pc:sldChg chg="addSp delSp modSp add mod setBg">
        <pc:chgData name="Ron Inglesby" userId="d61a7626-59bb-4017-89ab-8354ecc7cd5c" providerId="ADAL" clId="{DC2757CD-5C4D-4BD3-BBAE-63676AD3319B}" dt="2025-05-21T07:00:21.269" v="733" actId="1076"/>
        <pc:sldMkLst>
          <pc:docMk/>
          <pc:sldMk cId="2425248947" sldId="2147483540"/>
        </pc:sldMkLst>
        <pc:spChg chg="add del">
          <ac:chgData name="Ron Inglesby" userId="d61a7626-59bb-4017-89ab-8354ecc7cd5c" providerId="ADAL" clId="{DC2757CD-5C4D-4BD3-BBAE-63676AD3319B}" dt="2025-05-21T02:21:27.420" v="635" actId="22"/>
          <ac:spMkLst>
            <pc:docMk/>
            <pc:sldMk cId="2425248947" sldId="2147483540"/>
            <ac:spMk id="4" creationId="{750245DC-DC17-F111-0F42-2FA97928220C}"/>
          </ac:spMkLst>
        </pc:spChg>
        <pc:spChg chg="mod">
          <ac:chgData name="Ron Inglesby" userId="d61a7626-59bb-4017-89ab-8354ecc7cd5c" providerId="ADAL" clId="{DC2757CD-5C4D-4BD3-BBAE-63676AD3319B}" dt="2025-05-21T02:18:33.947" v="632" actId="26606"/>
          <ac:spMkLst>
            <pc:docMk/>
            <pc:sldMk cId="2425248947" sldId="2147483540"/>
            <ac:spMk id="5" creationId="{0406FA09-03ED-7070-3817-5E6922DAF2FF}"/>
          </ac:spMkLst>
        </pc:spChg>
        <pc:spChg chg="mod">
          <ac:chgData name="Ron Inglesby" userId="d61a7626-59bb-4017-89ab-8354ecc7cd5c" providerId="ADAL" clId="{DC2757CD-5C4D-4BD3-BBAE-63676AD3319B}" dt="2025-05-21T02:18:33.947" v="632" actId="26606"/>
          <ac:spMkLst>
            <pc:docMk/>
            <pc:sldMk cId="2425248947" sldId="2147483540"/>
            <ac:spMk id="7" creationId="{0FF9FDF8-C3A9-DA56-ED99-12D15C454888}"/>
          </ac:spMkLst>
        </pc:spChg>
        <pc:spChg chg="add del">
          <ac:chgData name="Ron Inglesby" userId="d61a7626-59bb-4017-89ab-8354ecc7cd5c" providerId="ADAL" clId="{DC2757CD-5C4D-4BD3-BBAE-63676AD3319B}" dt="2025-05-21T02:18:33.947" v="632" actId="26606"/>
          <ac:spMkLst>
            <pc:docMk/>
            <pc:sldMk cId="2425248947" sldId="2147483540"/>
            <ac:spMk id="1033" creationId="{F0A604E4-7307-451C-93BE-F1F7E1BF3BF8}"/>
          </ac:spMkLst>
        </pc:spChg>
        <pc:spChg chg="add del">
          <ac:chgData name="Ron Inglesby" userId="d61a7626-59bb-4017-89ab-8354ecc7cd5c" providerId="ADAL" clId="{DC2757CD-5C4D-4BD3-BBAE-63676AD3319B}" dt="2025-05-21T02:18:33.947" v="632" actId="26606"/>
          <ac:spMkLst>
            <pc:docMk/>
            <pc:sldMk cId="2425248947" sldId="2147483540"/>
            <ac:spMk id="1035" creationId="{F7F3A0AA-35E5-4085-942B-737839030604}"/>
          </ac:spMkLst>
        </pc:spChg>
        <pc:spChg chg="add del">
          <ac:chgData name="Ron Inglesby" userId="d61a7626-59bb-4017-89ab-8354ecc7cd5c" providerId="ADAL" clId="{DC2757CD-5C4D-4BD3-BBAE-63676AD3319B}" dt="2025-05-21T02:18:33.947" v="632" actId="26606"/>
          <ac:spMkLst>
            <pc:docMk/>
            <pc:sldMk cId="2425248947" sldId="2147483540"/>
            <ac:spMk id="1037" creationId="{402F5C38-C747-4173-ABBF-656E39E82130}"/>
          </ac:spMkLst>
        </pc:spChg>
        <pc:spChg chg="add del">
          <ac:chgData name="Ron Inglesby" userId="d61a7626-59bb-4017-89ab-8354ecc7cd5c" providerId="ADAL" clId="{DC2757CD-5C4D-4BD3-BBAE-63676AD3319B}" dt="2025-05-21T02:18:33.947" v="632" actId="26606"/>
          <ac:spMkLst>
            <pc:docMk/>
            <pc:sldMk cId="2425248947" sldId="2147483540"/>
            <ac:spMk id="1039" creationId="{E37EECFC-A684-4391-AE85-4CDAF5565F61}"/>
          </ac:spMkLst>
        </pc:spChg>
        <pc:picChg chg="add">
          <ac:chgData name="Ron Inglesby" userId="d61a7626-59bb-4017-89ab-8354ecc7cd5c" providerId="ADAL" clId="{DC2757CD-5C4D-4BD3-BBAE-63676AD3319B}" dt="2025-05-20T10:42:10.921" v="464"/>
          <ac:picMkLst>
            <pc:docMk/>
            <pc:sldMk cId="2425248947" sldId="2147483540"/>
            <ac:picMk id="2" creationId="{981FB1E3-B9B6-2532-DF7A-75E33D555BBD}"/>
          </ac:picMkLst>
        </pc:picChg>
        <pc:picChg chg="add del mod">
          <ac:chgData name="Ron Inglesby" userId="d61a7626-59bb-4017-89ab-8354ecc7cd5c" providerId="ADAL" clId="{DC2757CD-5C4D-4BD3-BBAE-63676AD3319B}" dt="2025-05-21T02:17:43.148" v="628" actId="478"/>
          <ac:picMkLst>
            <pc:docMk/>
            <pc:sldMk cId="2425248947" sldId="2147483540"/>
            <ac:picMk id="2" creationId="{FC0ABCD4-0815-BDE1-2336-3FDD050F09C5}"/>
          </ac:picMkLst>
        </pc:picChg>
        <pc:picChg chg="ord">
          <ac:chgData name="Ron Inglesby" userId="d61a7626-59bb-4017-89ab-8354ecc7cd5c" providerId="ADAL" clId="{DC2757CD-5C4D-4BD3-BBAE-63676AD3319B}" dt="2025-05-21T02:18:33.947" v="632" actId="26606"/>
          <ac:picMkLst>
            <pc:docMk/>
            <pc:sldMk cId="2425248947" sldId="2147483540"/>
            <ac:picMk id="107" creationId="{C7639BBB-5982-033C-EF44-2D771E27B5F3}"/>
          </ac:picMkLst>
        </pc:picChg>
        <pc:picChg chg="add mod">
          <ac:chgData name="Ron Inglesby" userId="d61a7626-59bb-4017-89ab-8354ecc7cd5c" providerId="ADAL" clId="{DC2757CD-5C4D-4BD3-BBAE-63676AD3319B}" dt="2025-05-21T07:00:21.269" v="733" actId="1076"/>
          <ac:picMkLst>
            <pc:docMk/>
            <pc:sldMk cId="2425248947" sldId="2147483540"/>
            <ac:picMk id="1026" creationId="{34C675D1-3DB5-132A-C68C-8A28FDCF9502}"/>
          </ac:picMkLst>
        </pc:picChg>
        <pc:picChg chg="add del mod">
          <ac:chgData name="Ron Inglesby" userId="d61a7626-59bb-4017-89ab-8354ecc7cd5c" providerId="ADAL" clId="{DC2757CD-5C4D-4BD3-BBAE-63676AD3319B}" dt="2025-05-20T10:42:10.297" v="463" actId="478"/>
          <ac:picMkLst>
            <pc:docMk/>
            <pc:sldMk cId="2425248947" sldId="2147483540"/>
            <ac:picMk id="1026" creationId="{7C6709E5-D0E2-86DE-60CD-916EE094F20A}"/>
          </ac:picMkLst>
        </pc:picChg>
        <pc:picChg chg="add del mod">
          <ac:chgData name="Ron Inglesby" userId="d61a7626-59bb-4017-89ab-8354ecc7cd5c" providerId="ADAL" clId="{DC2757CD-5C4D-4BD3-BBAE-63676AD3319B}" dt="2025-05-21T02:16:17.432" v="625" actId="478"/>
          <ac:picMkLst>
            <pc:docMk/>
            <pc:sldMk cId="2425248947" sldId="2147483540"/>
            <ac:picMk id="1026" creationId="{913CB9A7-0BC3-03BF-4E4D-0AB72F18AD6E}"/>
          </ac:picMkLst>
        </pc:picChg>
        <pc:picChg chg="add del">
          <ac:chgData name="Ron Inglesby" userId="d61a7626-59bb-4017-89ab-8354ecc7cd5c" providerId="ADAL" clId="{DC2757CD-5C4D-4BD3-BBAE-63676AD3319B}" dt="2025-05-20T10:45:43.349" v="466" actId="478"/>
          <ac:picMkLst>
            <pc:docMk/>
            <pc:sldMk cId="2425248947" sldId="2147483540"/>
            <ac:picMk id="1028" creationId="{30E9CE43-A6B0-407C-9483-8E65DD94A971}"/>
          </ac:picMkLst>
        </pc:picChg>
        <pc:picChg chg="add del mod">
          <ac:chgData name="Ron Inglesby" userId="d61a7626-59bb-4017-89ab-8354ecc7cd5c" providerId="ADAL" clId="{DC2757CD-5C4D-4BD3-BBAE-63676AD3319B}" dt="2025-05-21T02:21:25.228" v="633" actId="478"/>
          <ac:picMkLst>
            <pc:docMk/>
            <pc:sldMk cId="2425248947" sldId="2147483540"/>
            <ac:picMk id="1028" creationId="{D42254BC-0EEF-3848-2576-F028024479D6}"/>
          </ac:picMkLst>
        </pc:picChg>
        <pc:picChg chg="add">
          <ac:chgData name="Ron Inglesby" userId="d61a7626-59bb-4017-89ab-8354ecc7cd5c" providerId="ADAL" clId="{DC2757CD-5C4D-4BD3-BBAE-63676AD3319B}" dt="2025-05-21T02:21:33.122" v="636"/>
          <ac:picMkLst>
            <pc:docMk/>
            <pc:sldMk cId="2425248947" sldId="2147483540"/>
            <ac:picMk id="1030" creationId="{20D7F47F-618C-D947-F577-5BEDF8607025}"/>
          </ac:picMkLst>
        </pc:picChg>
        <pc:picChg chg="add">
          <ac:chgData name="Ron Inglesby" userId="d61a7626-59bb-4017-89ab-8354ecc7cd5c" providerId="ADAL" clId="{DC2757CD-5C4D-4BD3-BBAE-63676AD3319B}" dt="2025-05-20T10:45:43.874" v="467"/>
          <ac:picMkLst>
            <pc:docMk/>
            <pc:sldMk cId="2425248947" sldId="2147483540"/>
            <ac:picMk id="1030" creationId="{5883BCED-A99D-0B34-9709-379C77A2EDAB}"/>
          </ac:picMkLst>
        </pc:picChg>
        <pc:picChg chg="add del mod">
          <ac:chgData name="Ron Inglesby" userId="d61a7626-59bb-4017-89ab-8354ecc7cd5c" providerId="ADAL" clId="{DC2757CD-5C4D-4BD3-BBAE-63676AD3319B}" dt="2025-05-21T07:00:11.780" v="730" actId="478"/>
          <ac:picMkLst>
            <pc:docMk/>
            <pc:sldMk cId="2425248947" sldId="2147483540"/>
            <ac:picMk id="1032" creationId="{105E48C5-D52E-ACBF-CEE8-153CDA5DE690}"/>
          </ac:picMkLst>
        </pc:picChg>
        <pc:picChg chg="add del">
          <ac:chgData name="Ron Inglesby" userId="d61a7626-59bb-4017-89ab-8354ecc7cd5c" providerId="ADAL" clId="{DC2757CD-5C4D-4BD3-BBAE-63676AD3319B}" dt="2025-05-21T00:57:40.220" v="469" actId="478"/>
          <ac:picMkLst>
            <pc:docMk/>
            <pc:sldMk cId="2425248947" sldId="2147483540"/>
            <ac:picMk id="1032" creationId="{98B4501A-3F80-D3CA-4133-75126EB4E9E2}"/>
          </ac:picMkLst>
        </pc:picChg>
      </pc:sldChg>
      <pc:sldChg chg="addSp delSp modSp add mod ord">
        <pc:chgData name="Ron Inglesby" userId="d61a7626-59bb-4017-89ab-8354ecc7cd5c" providerId="ADAL" clId="{DC2757CD-5C4D-4BD3-BBAE-63676AD3319B}" dt="2025-05-21T01:25:45.902" v="588"/>
        <pc:sldMkLst>
          <pc:docMk/>
          <pc:sldMk cId="743067488" sldId="2147483541"/>
        </pc:sldMkLst>
        <pc:spChg chg="mod">
          <ac:chgData name="Ron Inglesby" userId="d61a7626-59bb-4017-89ab-8354ecc7cd5c" providerId="ADAL" clId="{DC2757CD-5C4D-4BD3-BBAE-63676AD3319B}" dt="2025-05-21T00:59:46.039" v="527" actId="20577"/>
          <ac:spMkLst>
            <pc:docMk/>
            <pc:sldMk cId="743067488" sldId="2147483541"/>
            <ac:spMk id="5" creationId="{6F29826A-D958-D685-CE1C-C554D48C6413}"/>
          </ac:spMkLst>
        </pc:spChg>
        <pc:picChg chg="add mod">
          <ac:chgData name="Ron Inglesby" userId="d61a7626-59bb-4017-89ab-8354ecc7cd5c" providerId="ADAL" clId="{DC2757CD-5C4D-4BD3-BBAE-63676AD3319B}" dt="2025-05-21T00:59:12.446" v="486" actId="14100"/>
          <ac:picMkLst>
            <pc:docMk/>
            <pc:sldMk cId="743067488" sldId="2147483541"/>
            <ac:picMk id="3" creationId="{83EF370E-3135-64EC-58E9-0C44A8C30C67}"/>
          </ac:picMkLst>
        </pc:picChg>
        <pc:picChg chg="del">
          <ac:chgData name="Ron Inglesby" userId="d61a7626-59bb-4017-89ab-8354ecc7cd5c" providerId="ADAL" clId="{DC2757CD-5C4D-4BD3-BBAE-63676AD3319B}" dt="2025-05-21T00:58:38.663" v="479" actId="478"/>
          <ac:picMkLst>
            <pc:docMk/>
            <pc:sldMk cId="743067488" sldId="2147483541"/>
            <ac:picMk id="2050" creationId="{034D09B9-64B0-E769-E3A9-DF20A95FAF8D}"/>
          </ac:picMkLst>
        </pc:picChg>
      </pc:sldChg>
      <pc:sldChg chg="add del">
        <pc:chgData name="Ron Inglesby" userId="d61a7626-59bb-4017-89ab-8354ecc7cd5c" providerId="ADAL" clId="{DC2757CD-5C4D-4BD3-BBAE-63676AD3319B}" dt="2025-05-21T00:58:32.070" v="475" actId="2890"/>
        <pc:sldMkLst>
          <pc:docMk/>
          <pc:sldMk cId="2114667775" sldId="2147483541"/>
        </pc:sldMkLst>
      </pc:sldChg>
      <pc:sldChg chg="new del">
        <pc:chgData name="Ron Inglesby" userId="d61a7626-59bb-4017-89ab-8354ecc7cd5c" providerId="ADAL" clId="{DC2757CD-5C4D-4BD3-BBAE-63676AD3319B}" dt="2025-05-21T00:58:23.441" v="473" actId="680"/>
        <pc:sldMkLst>
          <pc:docMk/>
          <pc:sldMk cId="3257007282" sldId="2147483541"/>
        </pc:sldMkLst>
      </pc:sldChg>
      <pc:sldChg chg="delSp add del">
        <pc:chgData name="Ron Inglesby" userId="d61a7626-59bb-4017-89ab-8354ecc7cd5c" providerId="ADAL" clId="{DC2757CD-5C4D-4BD3-BBAE-63676AD3319B}" dt="2025-05-20T07:08:15.278" v="462" actId="47"/>
        <pc:sldMkLst>
          <pc:docMk/>
          <pc:sldMk cId="4156569883" sldId="2147483541"/>
        </pc:sldMkLst>
        <pc:picChg chg="del">
          <ac:chgData name="Ron Inglesby" userId="d61a7626-59bb-4017-89ab-8354ecc7cd5c" providerId="ADAL" clId="{DC2757CD-5C4D-4BD3-BBAE-63676AD3319B}" dt="2025-05-20T06:03:07.848" v="174" actId="478"/>
          <ac:picMkLst>
            <pc:docMk/>
            <pc:sldMk cId="4156569883" sldId="2147483541"/>
            <ac:picMk id="2050" creationId="{AA227347-3145-871A-555D-A05B1888157D}"/>
          </ac:picMkLst>
        </pc:picChg>
      </pc:sldChg>
      <pc:sldChg chg="del">
        <pc:chgData name="Ron Inglesby" userId="d61a7626-59bb-4017-89ab-8354ecc7cd5c" providerId="ADAL" clId="{DC2757CD-5C4D-4BD3-BBAE-63676AD3319B}" dt="2025-05-20T01:14:45.104" v="7" actId="47"/>
        <pc:sldMkLst>
          <pc:docMk/>
          <pc:sldMk cId="685861971" sldId="2147483647"/>
        </pc:sldMkLst>
      </pc:sldChg>
      <pc:sldMasterChg chg="delSldLayout">
        <pc:chgData name="Ron Inglesby" userId="d61a7626-59bb-4017-89ab-8354ecc7cd5c" providerId="ADAL" clId="{DC2757CD-5C4D-4BD3-BBAE-63676AD3319B}" dt="2025-05-20T01:15:29.743" v="8" actId="47"/>
        <pc:sldMasterMkLst>
          <pc:docMk/>
          <pc:sldMasterMk cId="484106547" sldId="2147484165"/>
        </pc:sldMasterMkLst>
        <pc:sldLayoutChg chg="del">
          <pc:chgData name="Ron Inglesby" userId="d61a7626-59bb-4017-89ab-8354ecc7cd5c" providerId="ADAL" clId="{DC2757CD-5C4D-4BD3-BBAE-63676AD3319B}" dt="2025-05-20T01:15:29.743" v="8" actId="47"/>
          <pc:sldLayoutMkLst>
            <pc:docMk/>
            <pc:sldMasterMk cId="484106547" sldId="2147484165"/>
            <pc:sldLayoutMk cId="3850794131" sldId="2147484177"/>
          </pc:sldLayoutMkLst>
        </pc:sldLayoutChg>
      </pc:sldMasterChg>
      <pc:sldMasterChg chg="del delSldLayout">
        <pc:chgData name="Ron Inglesby" userId="d61a7626-59bb-4017-89ab-8354ecc7cd5c" providerId="ADAL" clId="{DC2757CD-5C4D-4BD3-BBAE-63676AD3319B}" dt="2025-05-20T05:01:16.913" v="112" actId="47"/>
        <pc:sldMasterMkLst>
          <pc:docMk/>
          <pc:sldMasterMk cId="3996466002" sldId="2147484179"/>
        </pc:sldMasterMkLst>
        <pc:sldLayoutChg chg="del">
          <pc:chgData name="Ron Inglesby" userId="d61a7626-59bb-4017-89ab-8354ecc7cd5c" providerId="ADAL" clId="{DC2757CD-5C4D-4BD3-BBAE-63676AD3319B}" dt="2025-05-20T05:01:16.913" v="112" actId="47"/>
          <pc:sldLayoutMkLst>
            <pc:docMk/>
            <pc:sldMasterMk cId="3996466002" sldId="2147484179"/>
            <pc:sldLayoutMk cId="2801741127" sldId="2147484180"/>
          </pc:sldLayoutMkLst>
        </pc:sldLayoutChg>
        <pc:sldLayoutChg chg="del">
          <pc:chgData name="Ron Inglesby" userId="d61a7626-59bb-4017-89ab-8354ecc7cd5c" providerId="ADAL" clId="{DC2757CD-5C4D-4BD3-BBAE-63676AD3319B}" dt="2025-05-20T05:01:16.913" v="112" actId="47"/>
          <pc:sldLayoutMkLst>
            <pc:docMk/>
            <pc:sldMasterMk cId="3996466002" sldId="2147484179"/>
            <pc:sldLayoutMk cId="115007735" sldId="2147484181"/>
          </pc:sldLayoutMkLst>
        </pc:sldLayoutChg>
        <pc:sldLayoutChg chg="del">
          <pc:chgData name="Ron Inglesby" userId="d61a7626-59bb-4017-89ab-8354ecc7cd5c" providerId="ADAL" clId="{DC2757CD-5C4D-4BD3-BBAE-63676AD3319B}" dt="2025-05-20T05:01:16.913" v="112" actId="47"/>
          <pc:sldLayoutMkLst>
            <pc:docMk/>
            <pc:sldMasterMk cId="3996466002" sldId="2147484179"/>
            <pc:sldLayoutMk cId="2186934042" sldId="2147484182"/>
          </pc:sldLayoutMkLst>
        </pc:sldLayoutChg>
        <pc:sldLayoutChg chg="del">
          <pc:chgData name="Ron Inglesby" userId="d61a7626-59bb-4017-89ab-8354ecc7cd5c" providerId="ADAL" clId="{DC2757CD-5C4D-4BD3-BBAE-63676AD3319B}" dt="2025-05-20T05:01:16.913" v="112" actId="47"/>
          <pc:sldLayoutMkLst>
            <pc:docMk/>
            <pc:sldMasterMk cId="3996466002" sldId="2147484179"/>
            <pc:sldLayoutMk cId="3312837505" sldId="2147484183"/>
          </pc:sldLayoutMkLst>
        </pc:sldLayoutChg>
        <pc:sldLayoutChg chg="del">
          <pc:chgData name="Ron Inglesby" userId="d61a7626-59bb-4017-89ab-8354ecc7cd5c" providerId="ADAL" clId="{DC2757CD-5C4D-4BD3-BBAE-63676AD3319B}" dt="2025-05-20T05:01:16.913" v="112" actId="47"/>
          <pc:sldLayoutMkLst>
            <pc:docMk/>
            <pc:sldMasterMk cId="3996466002" sldId="2147484179"/>
            <pc:sldLayoutMk cId="37592421" sldId="2147484184"/>
          </pc:sldLayoutMkLst>
        </pc:sldLayoutChg>
        <pc:sldLayoutChg chg="del">
          <pc:chgData name="Ron Inglesby" userId="d61a7626-59bb-4017-89ab-8354ecc7cd5c" providerId="ADAL" clId="{DC2757CD-5C4D-4BD3-BBAE-63676AD3319B}" dt="2025-05-20T05:01:16.913" v="112" actId="47"/>
          <pc:sldLayoutMkLst>
            <pc:docMk/>
            <pc:sldMasterMk cId="3996466002" sldId="2147484179"/>
            <pc:sldLayoutMk cId="3203618420" sldId="2147484185"/>
          </pc:sldLayoutMkLst>
        </pc:sldLayoutChg>
        <pc:sldLayoutChg chg="del">
          <pc:chgData name="Ron Inglesby" userId="d61a7626-59bb-4017-89ab-8354ecc7cd5c" providerId="ADAL" clId="{DC2757CD-5C4D-4BD3-BBAE-63676AD3319B}" dt="2025-05-20T05:01:16.913" v="112" actId="47"/>
          <pc:sldLayoutMkLst>
            <pc:docMk/>
            <pc:sldMasterMk cId="3996466002" sldId="2147484179"/>
            <pc:sldLayoutMk cId="308027820" sldId="2147484186"/>
          </pc:sldLayoutMkLst>
        </pc:sldLayoutChg>
        <pc:sldLayoutChg chg="del">
          <pc:chgData name="Ron Inglesby" userId="d61a7626-59bb-4017-89ab-8354ecc7cd5c" providerId="ADAL" clId="{DC2757CD-5C4D-4BD3-BBAE-63676AD3319B}" dt="2025-05-20T05:01:16.913" v="112" actId="47"/>
          <pc:sldLayoutMkLst>
            <pc:docMk/>
            <pc:sldMasterMk cId="3996466002" sldId="2147484179"/>
            <pc:sldLayoutMk cId="3852381268" sldId="2147484187"/>
          </pc:sldLayoutMkLst>
        </pc:sldLayoutChg>
        <pc:sldLayoutChg chg="del">
          <pc:chgData name="Ron Inglesby" userId="d61a7626-59bb-4017-89ab-8354ecc7cd5c" providerId="ADAL" clId="{DC2757CD-5C4D-4BD3-BBAE-63676AD3319B}" dt="2025-05-20T05:01:16.913" v="112" actId="47"/>
          <pc:sldLayoutMkLst>
            <pc:docMk/>
            <pc:sldMasterMk cId="3996466002" sldId="2147484179"/>
            <pc:sldLayoutMk cId="1137729299" sldId="2147484188"/>
          </pc:sldLayoutMkLst>
        </pc:sldLayoutChg>
        <pc:sldLayoutChg chg="del">
          <pc:chgData name="Ron Inglesby" userId="d61a7626-59bb-4017-89ab-8354ecc7cd5c" providerId="ADAL" clId="{DC2757CD-5C4D-4BD3-BBAE-63676AD3319B}" dt="2025-05-20T05:01:16.913" v="112" actId="47"/>
          <pc:sldLayoutMkLst>
            <pc:docMk/>
            <pc:sldMasterMk cId="3996466002" sldId="2147484179"/>
            <pc:sldLayoutMk cId="2511322384" sldId="2147484189"/>
          </pc:sldLayoutMkLst>
        </pc:sldLayoutChg>
      </pc:sldMasterChg>
      <pc:sldMasterChg chg="del delSldLayout">
        <pc:chgData name="Ron Inglesby" userId="d61a7626-59bb-4017-89ab-8354ecc7cd5c" providerId="ADAL" clId="{DC2757CD-5C4D-4BD3-BBAE-63676AD3319B}" dt="2025-05-20T05:01:18.749" v="113" actId="47"/>
        <pc:sldMasterMkLst>
          <pc:docMk/>
          <pc:sldMasterMk cId="2872032647" sldId="2147484190"/>
        </pc:sldMasterMkLst>
        <pc:sldLayoutChg chg="del">
          <pc:chgData name="Ron Inglesby" userId="d61a7626-59bb-4017-89ab-8354ecc7cd5c" providerId="ADAL" clId="{DC2757CD-5C4D-4BD3-BBAE-63676AD3319B}" dt="2025-05-20T05:01:18.749" v="113" actId="47"/>
          <pc:sldLayoutMkLst>
            <pc:docMk/>
            <pc:sldMasterMk cId="2872032647" sldId="2147484190"/>
            <pc:sldLayoutMk cId="3141959815" sldId="2147484191"/>
          </pc:sldLayoutMkLst>
        </pc:sldLayoutChg>
        <pc:sldLayoutChg chg="del">
          <pc:chgData name="Ron Inglesby" userId="d61a7626-59bb-4017-89ab-8354ecc7cd5c" providerId="ADAL" clId="{DC2757CD-5C4D-4BD3-BBAE-63676AD3319B}" dt="2025-05-20T05:01:18.749" v="113" actId="47"/>
          <pc:sldLayoutMkLst>
            <pc:docMk/>
            <pc:sldMasterMk cId="2872032647" sldId="2147484190"/>
            <pc:sldLayoutMk cId="816019852" sldId="2147484192"/>
          </pc:sldLayoutMkLst>
        </pc:sldLayoutChg>
        <pc:sldLayoutChg chg="del">
          <pc:chgData name="Ron Inglesby" userId="d61a7626-59bb-4017-89ab-8354ecc7cd5c" providerId="ADAL" clId="{DC2757CD-5C4D-4BD3-BBAE-63676AD3319B}" dt="2025-05-20T05:01:18.749" v="113" actId="47"/>
          <pc:sldLayoutMkLst>
            <pc:docMk/>
            <pc:sldMasterMk cId="2872032647" sldId="2147484190"/>
            <pc:sldLayoutMk cId="94023870" sldId="2147484193"/>
          </pc:sldLayoutMkLst>
        </pc:sldLayoutChg>
        <pc:sldLayoutChg chg="del">
          <pc:chgData name="Ron Inglesby" userId="d61a7626-59bb-4017-89ab-8354ecc7cd5c" providerId="ADAL" clId="{DC2757CD-5C4D-4BD3-BBAE-63676AD3319B}" dt="2025-05-20T05:01:18.749" v="113" actId="47"/>
          <pc:sldLayoutMkLst>
            <pc:docMk/>
            <pc:sldMasterMk cId="2872032647" sldId="2147484190"/>
            <pc:sldLayoutMk cId="2239788059" sldId="2147484194"/>
          </pc:sldLayoutMkLst>
        </pc:sldLayoutChg>
        <pc:sldLayoutChg chg="del">
          <pc:chgData name="Ron Inglesby" userId="d61a7626-59bb-4017-89ab-8354ecc7cd5c" providerId="ADAL" clId="{DC2757CD-5C4D-4BD3-BBAE-63676AD3319B}" dt="2025-05-20T05:01:18.749" v="113" actId="47"/>
          <pc:sldLayoutMkLst>
            <pc:docMk/>
            <pc:sldMasterMk cId="2872032647" sldId="2147484190"/>
            <pc:sldLayoutMk cId="1254513901" sldId="2147484195"/>
          </pc:sldLayoutMkLst>
        </pc:sldLayoutChg>
        <pc:sldLayoutChg chg="del">
          <pc:chgData name="Ron Inglesby" userId="d61a7626-59bb-4017-89ab-8354ecc7cd5c" providerId="ADAL" clId="{DC2757CD-5C4D-4BD3-BBAE-63676AD3319B}" dt="2025-05-20T05:01:18.749" v="113" actId="47"/>
          <pc:sldLayoutMkLst>
            <pc:docMk/>
            <pc:sldMasterMk cId="2872032647" sldId="2147484190"/>
            <pc:sldLayoutMk cId="64474701" sldId="2147484196"/>
          </pc:sldLayoutMkLst>
        </pc:sldLayoutChg>
        <pc:sldLayoutChg chg="del">
          <pc:chgData name="Ron Inglesby" userId="d61a7626-59bb-4017-89ab-8354ecc7cd5c" providerId="ADAL" clId="{DC2757CD-5C4D-4BD3-BBAE-63676AD3319B}" dt="2025-05-20T05:01:18.749" v="113" actId="47"/>
          <pc:sldLayoutMkLst>
            <pc:docMk/>
            <pc:sldMasterMk cId="2872032647" sldId="2147484190"/>
            <pc:sldLayoutMk cId="398220470" sldId="2147484197"/>
          </pc:sldLayoutMkLst>
        </pc:sldLayoutChg>
        <pc:sldLayoutChg chg="del">
          <pc:chgData name="Ron Inglesby" userId="d61a7626-59bb-4017-89ab-8354ecc7cd5c" providerId="ADAL" clId="{DC2757CD-5C4D-4BD3-BBAE-63676AD3319B}" dt="2025-05-20T05:01:18.749" v="113" actId="47"/>
          <pc:sldLayoutMkLst>
            <pc:docMk/>
            <pc:sldMasterMk cId="2872032647" sldId="2147484190"/>
            <pc:sldLayoutMk cId="3748861072" sldId="2147484198"/>
          </pc:sldLayoutMkLst>
        </pc:sldLayoutChg>
        <pc:sldLayoutChg chg="del">
          <pc:chgData name="Ron Inglesby" userId="d61a7626-59bb-4017-89ab-8354ecc7cd5c" providerId="ADAL" clId="{DC2757CD-5C4D-4BD3-BBAE-63676AD3319B}" dt="2025-05-20T05:01:18.749" v="113" actId="47"/>
          <pc:sldLayoutMkLst>
            <pc:docMk/>
            <pc:sldMasterMk cId="2872032647" sldId="2147484190"/>
            <pc:sldLayoutMk cId="2266115695" sldId="2147484199"/>
          </pc:sldLayoutMkLst>
        </pc:sldLayoutChg>
        <pc:sldLayoutChg chg="del">
          <pc:chgData name="Ron Inglesby" userId="d61a7626-59bb-4017-89ab-8354ecc7cd5c" providerId="ADAL" clId="{DC2757CD-5C4D-4BD3-BBAE-63676AD3319B}" dt="2025-05-20T05:01:18.749" v="113" actId="47"/>
          <pc:sldLayoutMkLst>
            <pc:docMk/>
            <pc:sldMasterMk cId="2872032647" sldId="2147484190"/>
            <pc:sldLayoutMk cId="3826043983" sldId="2147484200"/>
          </pc:sldLayoutMkLst>
        </pc:sldLayoutChg>
        <pc:sldLayoutChg chg="del">
          <pc:chgData name="Ron Inglesby" userId="d61a7626-59bb-4017-89ab-8354ecc7cd5c" providerId="ADAL" clId="{DC2757CD-5C4D-4BD3-BBAE-63676AD3319B}" dt="2025-05-20T05:01:18.749" v="113" actId="47"/>
          <pc:sldLayoutMkLst>
            <pc:docMk/>
            <pc:sldMasterMk cId="2872032647" sldId="2147484190"/>
            <pc:sldLayoutMk cId="3268350955" sldId="2147484201"/>
          </pc:sldLayoutMkLst>
        </pc:sldLayoutChg>
        <pc:sldLayoutChg chg="del">
          <pc:chgData name="Ron Inglesby" userId="d61a7626-59bb-4017-89ab-8354ecc7cd5c" providerId="ADAL" clId="{DC2757CD-5C4D-4BD3-BBAE-63676AD3319B}" dt="2025-05-20T05:01:18.749" v="113" actId="47"/>
          <pc:sldLayoutMkLst>
            <pc:docMk/>
            <pc:sldMasterMk cId="2872032647" sldId="2147484190"/>
            <pc:sldLayoutMk cId="1029668454" sldId="2147484202"/>
          </pc:sldLayoutMkLst>
        </pc:sldLayoutChg>
        <pc:sldLayoutChg chg="del">
          <pc:chgData name="Ron Inglesby" userId="d61a7626-59bb-4017-89ab-8354ecc7cd5c" providerId="ADAL" clId="{DC2757CD-5C4D-4BD3-BBAE-63676AD3319B}" dt="2025-05-20T05:01:18.749" v="113" actId="47"/>
          <pc:sldLayoutMkLst>
            <pc:docMk/>
            <pc:sldMasterMk cId="2872032647" sldId="2147484190"/>
            <pc:sldLayoutMk cId="1538071123" sldId="2147484203"/>
          </pc:sldLayoutMkLst>
        </pc:sldLayoutChg>
        <pc:sldLayoutChg chg="del">
          <pc:chgData name="Ron Inglesby" userId="d61a7626-59bb-4017-89ab-8354ecc7cd5c" providerId="ADAL" clId="{DC2757CD-5C4D-4BD3-BBAE-63676AD3319B}" dt="2025-05-20T05:01:18.749" v="113" actId="47"/>
          <pc:sldLayoutMkLst>
            <pc:docMk/>
            <pc:sldMasterMk cId="2872032647" sldId="2147484190"/>
            <pc:sldLayoutMk cId="2250116613" sldId="2147484204"/>
          </pc:sldLayoutMkLst>
        </pc:sldLayoutChg>
        <pc:sldLayoutChg chg="del">
          <pc:chgData name="Ron Inglesby" userId="d61a7626-59bb-4017-89ab-8354ecc7cd5c" providerId="ADAL" clId="{DC2757CD-5C4D-4BD3-BBAE-63676AD3319B}" dt="2025-05-20T05:01:18.749" v="113" actId="47"/>
          <pc:sldLayoutMkLst>
            <pc:docMk/>
            <pc:sldMasterMk cId="2872032647" sldId="2147484190"/>
            <pc:sldLayoutMk cId="3224481642" sldId="2147484205"/>
          </pc:sldLayoutMkLst>
        </pc:sldLayoutChg>
      </pc:sldMasterChg>
      <pc:sldMasterChg chg="delSldLayout">
        <pc:chgData name="Ron Inglesby" userId="d61a7626-59bb-4017-89ab-8354ecc7cd5c" providerId="ADAL" clId="{DC2757CD-5C4D-4BD3-BBAE-63676AD3319B}" dt="2025-05-20T01:14:45.104" v="7" actId="47"/>
        <pc:sldMasterMkLst>
          <pc:docMk/>
          <pc:sldMasterMk cId="3766970755" sldId="2147484228"/>
        </pc:sldMasterMkLst>
        <pc:sldLayoutChg chg="del">
          <pc:chgData name="Ron Inglesby" userId="d61a7626-59bb-4017-89ab-8354ecc7cd5c" providerId="ADAL" clId="{DC2757CD-5C4D-4BD3-BBAE-63676AD3319B}" dt="2025-05-20T01:14:45.104" v="7" actId="47"/>
          <pc:sldLayoutMkLst>
            <pc:docMk/>
            <pc:sldMasterMk cId="3766970755" sldId="2147484228"/>
            <pc:sldLayoutMk cId="1789494071" sldId="2147484239"/>
          </pc:sldLayoutMkLst>
        </pc:sldLayoutChg>
      </pc:sldMasterChg>
    </pc:docChg>
  </pc:docChgLst>
</pc:chgInfo>
</file>

<file path=ppt/comments/modernComment_7FFFFF6A_C0B5F1A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D23F01B-D625-4084-946F-FB4E1E1F8669}" authorId="{583D6A78-5603-4BB6-C3DC-0A13FC2E953D}" status="resolved" created="2024-05-31T12:39:55.62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33149354" sldId="2147483498"/>
      <ac:spMk id="3" creationId="{00000000-0000-0000-0000-000000000000}"/>
      <ac:txMk cp="36">
        <ac:context len="40" hash="2533678154"/>
      </ac:txMk>
    </ac:txMkLst>
    <p188:txBody>
      <a:bodyPr/>
      <a:lstStyle/>
      <a:p>
        <a:r>
          <a:rPr lang="en-US"/>
          <a:t>I like this new H2 - suggest small modifications: 
"Build and integrate event-driven applications faster and more efficiently, without breaking things". 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5-31T18:15:19.567" authorId="{5F19D666-C4F2-1B88-A251-43880C656CA6}"/>
          </p223:rxn>
        </p223:reactions>
      </p:ext>
    </p188:extLst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AB8976-7741-47D3-95F4-F0E77DC192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56502" cy="165434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B3785-8ED8-436E-A0D8-DFFB3D8A93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19584" y="0"/>
            <a:ext cx="856502" cy="165434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933C354-4CB1-4A39-9010-19B2659FA9A4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BB35E-24F2-49B5-BBF3-7468302D86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31318111"/>
            <a:ext cx="856502" cy="165434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36641-7C79-496A-A299-D1DD0320AD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19584" y="31318111"/>
            <a:ext cx="856502" cy="165434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2B88D8C-1FC7-42F6-AF5D-19786CAECA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299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56502" cy="1648623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19584" y="0"/>
            <a:ext cx="856502" cy="1648623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C4CD305-C8EB-014F-809E-A167267EBAE0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0002838" y="2471738"/>
            <a:ext cx="21982113" cy="12365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97656" y="15661915"/>
            <a:ext cx="1581235" cy="14837604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1318109"/>
            <a:ext cx="856502" cy="164862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19584" y="31318109"/>
            <a:ext cx="856502" cy="164862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42BA0F2-874B-FE43-A00D-0C6FADBDB5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9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2BA0F2-874B-FE43-A00D-0C6FADBDB5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02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3438F-8555-74E0-9599-4642D54C0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F80359-C02D-6B0F-8994-B7D244A9DF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827149-6746-793A-11AD-96B5303E9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u="sng">
                <a:effectLst/>
              </a:rPr>
              <a:t>Key Points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>
                <a:effectLst/>
              </a:rPr>
              <a:t>Event Management is built into the Solace Platform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>
                <a:effectLst/>
              </a:rPr>
              <a:t>Design to runtime  </a:t>
            </a:r>
            <a:r>
              <a:rPr lang="en-US" sz="2800" b="1">
                <a:effectLst/>
              </a:rPr>
              <a:t>(creates bridges between design and runtime)</a:t>
            </a:r>
            <a:endParaRPr lang="en-US" sz="2800">
              <a:effectLst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>
                <a:effectLst/>
              </a:rPr>
              <a:t>Promotion to Production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>
              <a:effectLst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u="sng">
                <a:effectLst/>
              </a:rPr>
              <a:t>Talk Track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>
                <a:effectLst/>
              </a:rPr>
              <a:t>To provide a little context, the Solace Event Portal sits in the middle of Solace Platform, which combined gives you all the functions you need for a complete event driven integration solution.  &lt;click!&gt; Designs from Event Portal flow into the Connection and Integration functions to be implemented. &lt;click!&gt;As the implementation moves across environments, Event Portal precisely configures access to the Event Mesh.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29AC7-3D85-3C7A-AB82-C36BA65E1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80B2E0-E666-440A-9EEB-25A7180BBD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51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307E2-995E-8859-19E1-4464D4A28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6B04AE-982E-8310-C64E-4386A57F61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C52B64-7264-F7C3-5F26-EA082594B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u="sng">
                <a:effectLst/>
              </a:rPr>
              <a:t>Key Points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>
                <a:effectLst/>
              </a:rPr>
              <a:t>Event Management is built into the Solace Platform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>
                <a:effectLst/>
              </a:rPr>
              <a:t>Design to runtime  </a:t>
            </a:r>
            <a:r>
              <a:rPr lang="en-US" sz="2800" b="1">
                <a:effectLst/>
              </a:rPr>
              <a:t>(creates bridges between design and runtime)</a:t>
            </a:r>
            <a:endParaRPr lang="en-US" sz="2800">
              <a:effectLst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>
                <a:effectLst/>
              </a:rPr>
              <a:t>Promotion to Production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>
              <a:effectLst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u="sng">
                <a:effectLst/>
              </a:rPr>
              <a:t>Talk Track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>
                <a:effectLst/>
              </a:rPr>
              <a:t>To provide a little context, the Solace Event Portal sits in the middle of Solace Platform, which combined gives you all the functions you need for a complete event driven integration solution.  &lt;click!&gt; Designs from Event Portal flow into the Connection and Integration functions to be implemented. &lt;click!&gt;As the implementation moves across environments, Event Portal precisely configures access to the Event Mesh.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3B347-EB7C-F5F0-64A9-D75C4E9359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80B2E0-E666-440A-9EEB-25A7180BBD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57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7895B-E3E2-9613-4B35-4E80C85D8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BE8E3A-FD45-D75A-2B77-23E36A76DA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CB4C02-2AC0-4134-76F2-D576C1C58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D0BCD-0913-0229-04DC-80D7F2825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4095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67C856-CEE2-0E4C-9881-3F770035876C}" type="slidenum">
              <a:rPr kumimoji="0" lang="en-US" sz="2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cs typeface="Gill Sans"/>
                <a:sym typeface="Gill Sans"/>
              </a:rPr>
              <a:pPr marL="0" marR="0" lvl="0" indent="0" algn="ctr" defTabSz="409575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95688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2DAD1-7B72-24A9-EA93-62006878D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42C53-DDC2-3796-7D3E-B0B53A8AEB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1791ED-19F8-3D7F-D8AB-533EA5B23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u="sng" dirty="0">
                <a:effectLst/>
              </a:rPr>
              <a:t>Key Points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</a:rPr>
              <a:t>Event Management is built into the Solace Platform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</a:rPr>
              <a:t>Design to runtime  </a:t>
            </a:r>
            <a:r>
              <a:rPr lang="en-US" sz="2800" b="1" dirty="0">
                <a:effectLst/>
              </a:rPr>
              <a:t>(creates bridges between design and runtime)</a:t>
            </a:r>
            <a:endParaRPr lang="en-US" sz="2800" dirty="0">
              <a:effectLst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</a:rPr>
              <a:t>Promotion to Production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effectLst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u="sng" dirty="0">
                <a:effectLst/>
              </a:rPr>
              <a:t>Talk Track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</a:rPr>
              <a:t>To provide a little context, the Solace Event Portal sits in the middle of Solace Platform, which combined gives you all the functions you need for a complete event driven integration solution.  &lt;click!&gt; Designs from Event Portal flow into the Connection and Integration functions to be implemented. &lt;click!&gt;As the implementation moves across environments, Event Portal precisely configures access to the Event Mesh.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D8891-7DCE-812D-36DE-DAFBC63D6B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80B2E0-E666-440A-9EEB-25A7180BBD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017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4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9.svg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1.sv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ags" Target="../tags/tag2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5.png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1.sv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1.sv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C769EDD-5D4B-784F-B3D3-43D9867E2F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10914" y="3738651"/>
            <a:ext cx="3426046" cy="2194789"/>
          </a:xfrm>
          <a:prstGeom prst="rect">
            <a:avLst/>
          </a:prstGeom>
        </p:spPr>
        <p:txBody>
          <a:bodyPr tIns="0" bIns="0" anchor="t" anchorCtr="0"/>
          <a:lstStyle>
            <a:lvl1pPr marL="7938" indent="0" algn="l">
              <a:spcBef>
                <a:spcPts val="0"/>
              </a:spcBef>
              <a:spcAft>
                <a:spcPts val="250"/>
              </a:spcAft>
              <a:buNone/>
              <a:tabLst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Open Sans SemiBold" charset="0"/>
                <a:cs typeface="Calibri" panose="020F0502020204030204" pitchFamily="34" charset="0"/>
              </a:defRPr>
            </a:lvl1pPr>
            <a:lvl2pPr marL="7938" indent="0" algn="l">
              <a:spcBef>
                <a:spcPts val="0"/>
              </a:spcBef>
              <a:spcAft>
                <a:spcPts val="300"/>
              </a:spcAft>
              <a:buNone/>
              <a:tabLst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Open Sans SemiBold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C074155-2325-47F4-8FD6-4B5D0272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715" y="597207"/>
            <a:ext cx="6071515" cy="3141444"/>
          </a:xfrm>
          <a:prstGeom prst="rect">
            <a:avLst/>
          </a:prstGeom>
        </p:spPr>
        <p:txBody>
          <a:bodyPr anchor="b" anchorCtr="0"/>
          <a:lstStyle>
            <a:lvl1pPr algn="r">
              <a:defRPr sz="5400" b="1">
                <a:solidFill>
                  <a:schemeClr val="accent6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1968656-5861-45FE-84D4-4DF443220EF6}"/>
              </a:ext>
            </a:extLst>
          </p:cNvPr>
          <p:cNvGrpSpPr/>
          <p:nvPr userDrawn="1"/>
        </p:nvGrpSpPr>
        <p:grpSpPr>
          <a:xfrm>
            <a:off x="-1" y="5712749"/>
            <a:ext cx="12191999" cy="1109556"/>
            <a:chOff x="-1" y="5468528"/>
            <a:chExt cx="15238378" cy="138679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417602DC-CF16-4565-AB30-C8E16FE53F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95" r="25005"/>
            <a:stretch/>
          </p:blipFill>
          <p:spPr>
            <a:xfrm rot="5400000">
              <a:off x="855190" y="4613337"/>
              <a:ext cx="1386797" cy="3097179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09A39CA6-04A3-47E2-A384-302B46C9791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95" r="25005"/>
            <a:stretch/>
          </p:blipFill>
          <p:spPr>
            <a:xfrm rot="5400000">
              <a:off x="3886625" y="4613337"/>
              <a:ext cx="1386797" cy="3097179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C55092E3-E358-4D5C-9300-F0C9F5CB376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95" r="25005"/>
            <a:stretch/>
          </p:blipFill>
          <p:spPr>
            <a:xfrm rot="5400000">
              <a:off x="6918575" y="4613337"/>
              <a:ext cx="1386797" cy="3097179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7F31BA7-2D21-469B-B98C-422FCDA511A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95" r="25005"/>
            <a:stretch/>
          </p:blipFill>
          <p:spPr>
            <a:xfrm rot="5400000">
              <a:off x="9950010" y="4613337"/>
              <a:ext cx="1386797" cy="3097179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C5522C54-E974-44A6-891E-24912DD4C08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95" r="25005"/>
            <a:stretch/>
          </p:blipFill>
          <p:spPr>
            <a:xfrm rot="5400000">
              <a:off x="12996389" y="4613337"/>
              <a:ext cx="1386797" cy="3097179"/>
            </a:xfrm>
            <a:prstGeom prst="rect">
              <a:avLst/>
            </a:prstGeom>
          </p:spPr>
        </p:pic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AEDAB304-3D91-4FB0-981F-6171655880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576" y="6340476"/>
            <a:ext cx="1142587" cy="317385"/>
          </a:xfrm>
          <a:prstGeom prst="rect">
            <a:avLst/>
          </a:prstGeom>
        </p:spPr>
      </p:pic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B5CEEE93-0046-4440-A964-8B06E311B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589" y="6610350"/>
            <a:ext cx="1809751" cy="244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800"/>
              <a:t>©Solace  |  Proprietary &amp; Confidential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90E074BB-503C-4B6D-B912-733E3518B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589" y="6434583"/>
            <a:ext cx="504825" cy="224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5663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9CF2-516F-30E8-9286-39D337B0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6065-C197-E24E-FBC7-4D5AEDEE2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D1146-2AD6-3233-C0E7-B7B4DE2BB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556D1-2081-2439-088B-969B26D7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6EF-0CB1-4F0B-9709-8B9325904F5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DB4CD-D272-910B-CEFD-40D5BEE1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29283-2952-DA88-63F8-3CC8AF7C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5B8-8E6C-4079-B1AB-77C082AE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1762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3" y="88571"/>
            <a:ext cx="11027683" cy="976707"/>
          </a:xfrm>
        </p:spPr>
        <p:txBody>
          <a:bodyPr anchor="ctr" anchorCtr="0"/>
          <a:lstStyle>
            <a:lvl1pPr>
              <a:lnSpc>
                <a:spcPct val="70000"/>
              </a:lnSpc>
              <a:defRPr sz="3600" b="0">
                <a:solidFill>
                  <a:srgbClr val="474747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1" y="1347853"/>
            <a:ext cx="11027683" cy="48006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71486" indent="-187321">
              <a:lnSpc>
                <a:spcPct val="100000"/>
              </a:lnSpc>
              <a:spcAft>
                <a:spcPts val="0"/>
              </a:spcAft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800080" indent="-120648">
              <a:lnSpc>
                <a:spcPct val="100000"/>
              </a:lnSpc>
              <a:spcAft>
                <a:spcPts val="0"/>
              </a:spcAft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47854A3A-1379-43A9-A95D-E480274B9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590" y="6610352"/>
            <a:ext cx="1809751" cy="244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800"/>
              <a:t>©Solace  |  Proprietary &amp; Confidential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6F3443FE-1197-4644-841C-4D5C447A8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590" y="6434583"/>
            <a:ext cx="504825" cy="224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98193"/>
      </p:ext>
    </p:extLst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3" y="88571"/>
            <a:ext cx="11027683" cy="976707"/>
          </a:xfrm>
        </p:spPr>
        <p:txBody>
          <a:bodyPr anchor="ctr" anchorCtr="0"/>
          <a:lstStyle>
            <a:lvl1pPr>
              <a:lnSpc>
                <a:spcPct val="70000"/>
              </a:lnSpc>
              <a:defRPr sz="36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2" y="1347853"/>
            <a:ext cx="5069487" cy="4800600"/>
          </a:xfrm>
        </p:spPr>
        <p:txBody>
          <a:bodyPr/>
          <a:lstStyle>
            <a:lvl1pPr>
              <a:defRPr b="0"/>
            </a:lvl1pPr>
            <a:lvl2pPr>
              <a:defRPr sz="2400"/>
            </a:lvl2pPr>
            <a:lvl3pPr marL="800080" indent="-120648">
              <a:defRPr sz="18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FDF5E-4912-46E1-BC83-7C00373624A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347469"/>
            <a:ext cx="5069683" cy="4800600"/>
          </a:xfrm>
        </p:spPr>
        <p:txBody>
          <a:bodyPr/>
          <a:lstStyle>
            <a:lvl2pPr marL="571486" indent="-187321">
              <a:defRPr sz="2400"/>
            </a:lvl2pPr>
            <a:lvl3pPr marL="800080" indent="-120648">
              <a:defRPr sz="18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F4FDE6ED-F2A4-4ED3-8348-EFF0E7FA9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590" y="6610352"/>
            <a:ext cx="1809751" cy="244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800"/>
              <a:t>©Solace  |  Proprietary &amp; Confidential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C10D00A-1130-444C-9BA7-FC6EB695B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590" y="6434583"/>
            <a:ext cx="504825" cy="224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73101"/>
      </p:ext>
    </p:extLst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3" y="88571"/>
            <a:ext cx="11027683" cy="976707"/>
          </a:xfrm>
        </p:spPr>
        <p:txBody>
          <a:bodyPr anchor="ctr" anchorCtr="0"/>
          <a:lstStyle>
            <a:lvl1pPr>
              <a:lnSpc>
                <a:spcPct val="70000"/>
              </a:lnSpc>
              <a:defRPr sz="36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1" y="1347853"/>
            <a:ext cx="3566160" cy="4800600"/>
          </a:xfrm>
        </p:spPr>
        <p:txBody>
          <a:bodyPr/>
          <a:lstStyle>
            <a:lvl1pPr>
              <a:defRPr b="0"/>
            </a:lvl1pPr>
            <a:lvl3pPr marL="800080" indent="-120648"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FDF5E-4912-46E1-BC83-7C00373624A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77657" y="1347469"/>
            <a:ext cx="3566160" cy="4800600"/>
          </a:xfrm>
        </p:spPr>
        <p:txBody>
          <a:bodyPr/>
          <a:lstStyle>
            <a:lvl2pPr>
              <a:defRPr sz="2400"/>
            </a:lvl2pPr>
            <a:lvl3pPr marL="800080" indent="-120648">
              <a:defRPr sz="18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30995FB-6C3B-45EA-A68C-4A042B9AF35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57053" y="1347469"/>
            <a:ext cx="3566160" cy="4800600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 marL="800080" indent="-120648">
              <a:defRPr sz="18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BFEA2BEF-4D89-44B9-8D95-F895FCB05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590" y="6610352"/>
            <a:ext cx="1809751" cy="244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800"/>
              <a:t>©Solace  |  Proprietary &amp; Confidential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364C3C16-F698-4013-B6E8-1C52BBD14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590" y="6434583"/>
            <a:ext cx="504825" cy="224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98724"/>
      </p:ext>
    </p:extLst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tle Black Block Lef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2A21E6-C700-F04A-AFBF-D249BF836C0A}"/>
              </a:ext>
            </a:extLst>
          </p:cNvPr>
          <p:cNvSpPr/>
          <p:nvPr userDrawn="1"/>
        </p:nvSpPr>
        <p:spPr>
          <a:xfrm>
            <a:off x="0" y="1090451"/>
            <a:ext cx="3200400" cy="5767551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46375" y="1337311"/>
            <a:ext cx="3886200" cy="4810760"/>
          </a:xfrm>
        </p:spPr>
        <p:txBody>
          <a:bodyPr/>
          <a:lstStyle>
            <a:lvl1pPr>
              <a:defRPr b="0"/>
            </a:lvl1pPr>
            <a:lvl2pPr marL="571486" indent="-187321">
              <a:buSzPct val="80000"/>
              <a:buFont typeface="Arial" panose="020B0604020202020204" pitchFamily="34" charset="0"/>
              <a:buChar char="•"/>
              <a:defRPr/>
            </a:lvl2pPr>
            <a:lvl3pPr marL="800080" indent="-120648"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F6E24-A6C9-478B-8001-FECF88B8A3B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337311"/>
            <a:ext cx="2743200" cy="4810760"/>
          </a:xfrm>
        </p:spPr>
        <p:txBody>
          <a:bodyPr/>
          <a:lstStyle>
            <a:lvl1pPr marL="285744" indent="-217483">
              <a:buFont typeface="Arial" panose="020B0604020202020204" pitchFamily="34" charset="0"/>
              <a:buChar char="•"/>
              <a:defRPr b="0">
                <a:solidFill>
                  <a:schemeClr val="bg1"/>
                </a:solidFill>
              </a:defRPr>
            </a:lvl1pPr>
            <a:lvl2pPr marL="457189" indent="-171446">
              <a:buSzPct val="8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FBE0D6B-28F6-4E51-B374-0D80AB41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2" y="88571"/>
            <a:ext cx="11147767" cy="976707"/>
          </a:xfrm>
        </p:spPr>
        <p:txBody>
          <a:bodyPr anchor="ctr" anchorCtr="0"/>
          <a:lstStyle>
            <a:lvl1pPr>
              <a:lnSpc>
                <a:spcPct val="70000"/>
              </a:lnSpc>
              <a:defRPr sz="36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91F5-7480-4829-801E-64461B40854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9827" y="1337311"/>
            <a:ext cx="3886200" cy="4810760"/>
          </a:xfrm>
        </p:spPr>
        <p:txBody>
          <a:bodyPr/>
          <a:lstStyle>
            <a:lvl1pPr>
              <a:defRPr b="0"/>
            </a:lvl1pPr>
            <a:lvl2pPr marL="571486" indent="-187321">
              <a:buSzPct val="80000"/>
              <a:defRPr/>
            </a:lvl2pPr>
            <a:lvl3pPr marL="800080" indent="-120648"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17471BCE-C4A4-4321-BCC6-19590112C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590" y="6610352"/>
            <a:ext cx="1809751" cy="244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800"/>
              <a:t>©Solace  |  Proprietary &amp; Confidential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52AC36A9-907A-4FD0-83F1-A5A12774C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590" y="6434583"/>
            <a:ext cx="504825" cy="224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11662"/>
      </p:ext>
    </p:extLst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tle Black Block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2A21E6-C700-F04A-AFBF-D249BF836C0A}"/>
              </a:ext>
            </a:extLst>
          </p:cNvPr>
          <p:cNvSpPr/>
          <p:nvPr userDrawn="1"/>
        </p:nvSpPr>
        <p:spPr>
          <a:xfrm>
            <a:off x="8991600" y="1092433"/>
            <a:ext cx="3200400" cy="5765568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260" y="1337311"/>
            <a:ext cx="3886200" cy="4810760"/>
          </a:xfrm>
        </p:spPr>
        <p:txBody>
          <a:bodyPr/>
          <a:lstStyle>
            <a:lvl2pPr marL="571486" indent="-187321">
              <a:defRPr/>
            </a:lvl2pPr>
            <a:lvl3pPr marL="800080" indent="-120648"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F6E24-A6C9-478B-8001-FECF88B8A3B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235440" y="1337311"/>
            <a:ext cx="2743200" cy="4810760"/>
          </a:xfrm>
        </p:spPr>
        <p:txBody>
          <a:bodyPr/>
          <a:lstStyle>
            <a:lvl1pPr marL="285744" indent="-217483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571486" indent="-187321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FBE0D6B-28F6-4E51-B374-0D80AB41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2" y="88571"/>
            <a:ext cx="11380380" cy="976707"/>
          </a:xfrm>
        </p:spPr>
        <p:txBody>
          <a:bodyPr anchor="ctr" anchorCtr="0"/>
          <a:lstStyle>
            <a:lvl1pPr>
              <a:lnSpc>
                <a:spcPct val="70000"/>
              </a:lnSpc>
              <a:defRPr sz="36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91F5-7480-4829-801E-64461B40854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811713" y="1337311"/>
            <a:ext cx="3886200" cy="4810760"/>
          </a:xfrm>
        </p:spPr>
        <p:txBody>
          <a:bodyPr/>
          <a:lstStyle>
            <a:lvl2pPr marL="571486" indent="-187321">
              <a:defRPr/>
            </a:lvl2pPr>
            <a:lvl3pPr marL="800080" indent="-120648"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73F42A-DDF2-4B88-8A2A-08F0CC9134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577" y="6340477"/>
            <a:ext cx="1142587" cy="317385"/>
          </a:xfrm>
          <a:prstGeom prst="rect">
            <a:avLst/>
          </a:prstGeom>
        </p:spPr>
      </p:pic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D6A475BA-2F98-45CE-B86E-E01D1A51D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590" y="6610352"/>
            <a:ext cx="1809751" cy="244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800"/>
              <a:t>©Solace  |  Proprietary &amp; Confidential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5F7F2AB8-60E3-4AA5-BDE4-46994444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590" y="6434583"/>
            <a:ext cx="504825" cy="224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71149"/>
      </p:ext>
    </p:extLst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Black Block Lef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2A21E6-C700-F04A-AFBF-D249BF836C0A}"/>
              </a:ext>
            </a:extLst>
          </p:cNvPr>
          <p:cNvSpPr/>
          <p:nvPr userDrawn="1"/>
        </p:nvSpPr>
        <p:spPr>
          <a:xfrm>
            <a:off x="0" y="1088863"/>
            <a:ext cx="5486400" cy="576913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72151" y="1325881"/>
            <a:ext cx="6103620" cy="4928300"/>
          </a:xfrm>
        </p:spPr>
        <p:txBody>
          <a:bodyPr/>
          <a:lstStyle>
            <a:lvl2pPr marL="571486" indent="-187321">
              <a:defRPr/>
            </a:lvl2pPr>
            <a:lvl3pPr marL="800080" indent="-120648"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FBE0D6B-28F6-4E51-B374-0D80AB41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1" y="88571"/>
            <a:ext cx="11277511" cy="976707"/>
          </a:xfrm>
        </p:spPr>
        <p:txBody>
          <a:bodyPr anchor="ctr" anchorCtr="0"/>
          <a:lstStyle>
            <a:lvl1pPr>
              <a:lnSpc>
                <a:spcPct val="70000"/>
              </a:lnSpc>
              <a:defRPr sz="36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F6E24-A6C9-478B-8001-FECF88B8A3B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8260" y="1325880"/>
            <a:ext cx="4533811" cy="4909768"/>
          </a:xfrm>
        </p:spPr>
        <p:txBody>
          <a:bodyPr/>
          <a:lstStyle>
            <a:lvl1pPr marL="285744" indent="-217483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571486" indent="-187321">
              <a:defRPr>
                <a:solidFill>
                  <a:schemeClr val="bg1"/>
                </a:solidFill>
              </a:defRPr>
            </a:lvl2pPr>
            <a:lvl3pPr marL="800080" indent="-120648"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B61A86AB-CF11-454E-97C7-7EE2D3B07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590" y="6610352"/>
            <a:ext cx="1809751" cy="244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800"/>
              <a:t>©Solace  |  Proprietary &amp; Confidential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925C9875-36CC-4F99-8BF3-E9CA391F8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590" y="6434583"/>
            <a:ext cx="504825" cy="224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96617"/>
      </p:ext>
    </p:extLst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Black Block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2A21E6-C700-F04A-AFBF-D249BF836C0A}"/>
              </a:ext>
            </a:extLst>
          </p:cNvPr>
          <p:cNvSpPr/>
          <p:nvPr userDrawn="1"/>
        </p:nvSpPr>
        <p:spPr>
          <a:xfrm>
            <a:off x="6705600" y="1089258"/>
            <a:ext cx="5486400" cy="5768743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FBE0D6B-28F6-4E51-B374-0D80AB41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2" y="88571"/>
            <a:ext cx="11367783" cy="976707"/>
          </a:xfrm>
        </p:spPr>
        <p:txBody>
          <a:bodyPr anchor="ctr" anchorCtr="0"/>
          <a:lstStyle>
            <a:lvl1pPr>
              <a:lnSpc>
                <a:spcPct val="70000"/>
              </a:lnSpc>
              <a:defRPr sz="36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5A7B58D-A6EC-43C9-8E17-BEE465D370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0" y="1347853"/>
            <a:ext cx="5768251" cy="4800600"/>
          </a:xfrm>
        </p:spPr>
        <p:txBody>
          <a:bodyPr/>
          <a:lstStyle>
            <a:lvl1pPr>
              <a:defRPr b="1"/>
            </a:lvl1pPr>
            <a:lvl2pPr marL="571486" indent="-187321">
              <a:defRPr/>
            </a:lvl2pPr>
            <a:lvl3pPr marL="800080" indent="-120648"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35C50785-A2A4-4A43-88A7-3F974F399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06590" y="1347469"/>
            <a:ext cx="4959455" cy="4800600"/>
          </a:xfrm>
        </p:spPr>
        <p:txBody>
          <a:bodyPr/>
          <a:lstStyle>
            <a:lvl1pPr marL="285744" indent="-217483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571486" indent="-187321" defTabSz="396865">
              <a:defRPr>
                <a:solidFill>
                  <a:schemeClr val="bg1"/>
                </a:solidFill>
              </a:defRPr>
            </a:lvl2pPr>
            <a:lvl3pPr marL="800080" indent="-120648"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F96310-6F39-4DDC-995E-2454DB53EB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577" y="6340477"/>
            <a:ext cx="1142587" cy="317385"/>
          </a:xfrm>
          <a:prstGeom prst="rect">
            <a:avLst/>
          </a:prstGeom>
        </p:spPr>
      </p:pic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F8DEE747-6E61-47E4-978B-663B18EAF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590" y="6610352"/>
            <a:ext cx="1809751" cy="244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800"/>
              <a:t>©Solace  |  Proprietary &amp; Confidential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FF90B974-5C13-4268-8387-A47682D4A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590" y="6434583"/>
            <a:ext cx="504825" cy="224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32147"/>
      </p:ext>
    </p:extLst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ll Emphasis/Image Lef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2A21E6-C700-F04A-AFBF-D249BF836C0A}"/>
              </a:ext>
            </a:extLst>
          </p:cNvPr>
          <p:cNvSpPr/>
          <p:nvPr userDrawn="1"/>
        </p:nvSpPr>
        <p:spPr>
          <a:xfrm>
            <a:off x="0" y="1090451"/>
            <a:ext cx="3200400" cy="5767551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F6E24-A6C9-478B-8001-FECF88B8A3B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43840" y="1337311"/>
            <a:ext cx="2743200" cy="4810760"/>
          </a:xfrm>
        </p:spPr>
        <p:txBody>
          <a:bodyPr/>
          <a:lstStyle>
            <a:lvl1pPr marL="285744" indent="-217483">
              <a:buFont typeface="Arial" panose="020B0604020202020204" pitchFamily="34" charset="0"/>
              <a:buChar char="•"/>
              <a:defRPr sz="2800">
                <a:solidFill>
                  <a:schemeClr val="bg1"/>
                </a:solidFill>
              </a:defRPr>
            </a:lvl1pPr>
            <a:lvl2pPr marL="571486" indent="-187321">
              <a:defRPr sz="2400">
                <a:solidFill>
                  <a:schemeClr val="bg1"/>
                </a:solidFill>
              </a:defRPr>
            </a:lvl2pPr>
            <a:lvl3pPr marL="800080" indent="-120648">
              <a:defRPr sz="18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FBE0D6B-28F6-4E51-B374-0D80AB41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2" y="88571"/>
            <a:ext cx="11147767" cy="976707"/>
          </a:xfrm>
        </p:spPr>
        <p:txBody>
          <a:bodyPr anchor="ctr" anchorCtr="0"/>
          <a:lstStyle>
            <a:lvl1pPr>
              <a:lnSpc>
                <a:spcPct val="70000"/>
              </a:lnSpc>
              <a:defRPr sz="36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A39B7FB-5458-4A22-B893-4E0032A6C7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01482" y="1347854"/>
            <a:ext cx="2731679" cy="5086729"/>
          </a:xfrm>
        </p:spPr>
        <p:txBody>
          <a:bodyPr/>
          <a:lstStyle>
            <a:lvl1pPr>
              <a:defRPr sz="2800" b="1"/>
            </a:lvl1pPr>
            <a:lvl2pPr marL="571486" indent="-187321">
              <a:defRPr sz="2400"/>
            </a:lvl2pPr>
            <a:lvl3pPr marL="800080" indent="-120648">
              <a:defRPr sz="18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A036B97-8AAB-4944-9609-D22FABDB1C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982" y="1347854"/>
            <a:ext cx="2731679" cy="5086729"/>
          </a:xfrm>
        </p:spPr>
        <p:txBody>
          <a:bodyPr/>
          <a:lstStyle>
            <a:lvl1pPr>
              <a:defRPr sz="2800" b="1"/>
            </a:lvl1pPr>
            <a:lvl2pPr marL="571486" indent="-187321">
              <a:defRPr sz="2400"/>
            </a:lvl2pPr>
            <a:lvl3pPr marL="800080" indent="-120648">
              <a:defRPr sz="18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7208495-6512-4305-88B2-68DF213A292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16482" y="1347854"/>
            <a:ext cx="2731679" cy="5086729"/>
          </a:xfrm>
        </p:spPr>
        <p:txBody>
          <a:bodyPr/>
          <a:lstStyle>
            <a:lvl1pPr>
              <a:defRPr sz="2800" b="1"/>
            </a:lvl1pPr>
            <a:lvl2pPr marL="571486" indent="-187321">
              <a:defRPr sz="2400"/>
            </a:lvl2pPr>
            <a:lvl3pPr marL="800080" indent="-120648">
              <a:defRPr sz="18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70E4F4A8-AA90-40E4-8877-D801E53B5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590" y="6610352"/>
            <a:ext cx="1809751" cy="244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800"/>
              <a:t>©Solace  |  Proprietary &amp; Confidential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9667C8D7-9572-4D6C-B8D9-5C74E3BD2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590" y="6434583"/>
            <a:ext cx="504825" cy="224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9199"/>
      </p:ext>
    </p:extLst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pe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4F2E7AE-1C81-4CA0-92CE-98D0EA9A9F5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38168" y="6191862"/>
            <a:ext cx="411972" cy="400110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 anchor="b" anchorCtr="0">
            <a:spAutoFit/>
          </a:bodyPr>
          <a:lstStyle>
            <a:lvl1pPr>
              <a:defRPr sz="1600" b="0" i="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D0148506-3DCC-43DB-B976-CA8819215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176" y="6571333"/>
            <a:ext cx="1221992" cy="20375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lnSpc>
                <a:spcPct val="80000"/>
              </a:lnSpc>
              <a:defRPr sz="60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Solace</a:t>
            </a:r>
            <a:br>
              <a:rPr lang="en-US"/>
            </a:br>
            <a:r>
              <a:rPr lang="en-US"/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04208921"/>
      </p:ext>
    </p:extLst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ll Emphasis/Image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2A21E6-C700-F04A-AFBF-D249BF836C0A}"/>
              </a:ext>
            </a:extLst>
          </p:cNvPr>
          <p:cNvSpPr/>
          <p:nvPr userDrawn="1"/>
        </p:nvSpPr>
        <p:spPr>
          <a:xfrm>
            <a:off x="8991600" y="1092433"/>
            <a:ext cx="3200400" cy="576556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0" y="1337311"/>
            <a:ext cx="3886200" cy="4810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F6E24-A6C9-478B-8001-FECF88B8A3B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235440" y="1337311"/>
            <a:ext cx="2743200" cy="4810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FBE0D6B-28F6-4E51-B374-0D80AB41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2" y="88569"/>
            <a:ext cx="11380380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3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91F5-7480-4829-801E-64461B4085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11713" y="1337311"/>
            <a:ext cx="3886200" cy="4810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73F42A-DDF2-4B88-8A2A-08F0CC9134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576" y="6340477"/>
            <a:ext cx="1142587" cy="31738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EBD9FDA3-8AFE-4C46-A9F6-C9BD1362D3C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38168" y="6191862"/>
            <a:ext cx="411972" cy="400110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 anchor="b" anchorCtr="0">
            <a:spAutoFit/>
          </a:bodyPr>
          <a:lstStyle>
            <a:lvl1pPr>
              <a:defRPr sz="1600" b="0" i="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056DC0C7-8DF8-493B-A537-DAB5CE8DE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176" y="6571333"/>
            <a:ext cx="1221992" cy="20375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lnSpc>
                <a:spcPct val="80000"/>
              </a:lnSpc>
              <a:defRPr sz="60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Solace</a:t>
            </a:r>
            <a:br>
              <a:rPr lang="en-US"/>
            </a:br>
            <a:r>
              <a:rPr lang="en-US"/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9607593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C0FB-381B-E189-45AF-9EF66ED79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D4D2D2-D309-FADA-14B6-6327E5A05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A4814-7885-763D-796C-43C60B1A5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1CBC9-14C7-3A60-7687-2257789E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6EF-0CB1-4F0B-9709-8B9325904F5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41AB2-85A0-5201-BD26-82DED112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16D78-6B38-F7C6-82A6-332753F9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5B8-8E6C-4079-B1AB-77C082AE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67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FD05-171C-2F68-70DB-DA706C53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A9C92-4082-C33F-00F2-57DC6E58A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2DCF7-2C2B-8F8D-E2F2-D89EDDEF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6EF-0CB1-4F0B-9709-8B9325904F5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1E6B1-ADBD-D037-B1A6-97991AC2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4FE0B-ABE3-0EB8-CE6F-52370F96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5B8-8E6C-4079-B1AB-77C082AE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39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A58CE-7E29-93B4-A97E-771E0E18C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2A396-A2F0-182C-3C70-F6ACC4B43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6526-5F66-CC70-1547-8AC02049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6EF-0CB1-4F0B-9709-8B9325904F5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4449-8764-782B-B899-A6A45E78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14406-7202-6612-91CD-82BBC929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5B8-8E6C-4079-B1AB-77C082AE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85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C769EDD-5D4B-784F-B3D3-43D9867E2F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10914" y="3738651"/>
            <a:ext cx="3426046" cy="2194789"/>
          </a:xfrm>
          <a:prstGeom prst="rect">
            <a:avLst/>
          </a:prstGeom>
        </p:spPr>
        <p:txBody>
          <a:bodyPr tIns="0" bIns="0" anchor="t" anchorCtr="0"/>
          <a:lstStyle>
            <a:lvl1pPr marL="7938" indent="0" algn="l">
              <a:spcBef>
                <a:spcPts val="0"/>
              </a:spcBef>
              <a:spcAft>
                <a:spcPts val="250"/>
              </a:spcAft>
              <a:buNone/>
              <a:tabLst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Open Sans SemiBold" charset="0"/>
                <a:cs typeface="Calibri" panose="020F0502020204030204" pitchFamily="34" charset="0"/>
              </a:defRPr>
            </a:lvl1pPr>
            <a:lvl2pPr marL="7938" indent="0" algn="l">
              <a:spcBef>
                <a:spcPts val="0"/>
              </a:spcBef>
              <a:spcAft>
                <a:spcPts val="300"/>
              </a:spcAft>
              <a:buNone/>
              <a:tabLst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Open Sans SemiBold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C074155-2325-47F4-8FD6-4B5D0272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715" y="597207"/>
            <a:ext cx="6071515" cy="3141444"/>
          </a:xfrm>
          <a:prstGeom prst="rect">
            <a:avLst/>
          </a:prstGeom>
        </p:spPr>
        <p:txBody>
          <a:bodyPr anchor="b" anchorCtr="0"/>
          <a:lstStyle>
            <a:lvl1pPr algn="r">
              <a:defRPr sz="5400" b="1">
                <a:solidFill>
                  <a:schemeClr val="accent6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1968656-5861-45FE-84D4-4DF443220EF6}"/>
              </a:ext>
            </a:extLst>
          </p:cNvPr>
          <p:cNvGrpSpPr/>
          <p:nvPr userDrawn="1"/>
        </p:nvGrpSpPr>
        <p:grpSpPr>
          <a:xfrm>
            <a:off x="-1" y="5712749"/>
            <a:ext cx="12191999" cy="1109556"/>
            <a:chOff x="-1" y="5468528"/>
            <a:chExt cx="15238378" cy="138679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417602DC-CF16-4565-AB30-C8E16FE53F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95" r="25005"/>
            <a:stretch/>
          </p:blipFill>
          <p:spPr>
            <a:xfrm rot="5400000">
              <a:off x="855190" y="4613337"/>
              <a:ext cx="1386797" cy="3097179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09A39CA6-04A3-47E2-A384-302B46C9791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95" r="25005"/>
            <a:stretch/>
          </p:blipFill>
          <p:spPr>
            <a:xfrm rot="5400000">
              <a:off x="3886625" y="4613337"/>
              <a:ext cx="1386797" cy="3097179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C55092E3-E358-4D5C-9300-F0C9F5CB376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95" r="25005"/>
            <a:stretch/>
          </p:blipFill>
          <p:spPr>
            <a:xfrm rot="5400000">
              <a:off x="6918575" y="4613337"/>
              <a:ext cx="1386797" cy="3097179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7F31BA7-2D21-469B-B98C-422FCDA511A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95" r="25005"/>
            <a:stretch/>
          </p:blipFill>
          <p:spPr>
            <a:xfrm rot="5400000">
              <a:off x="9950010" y="4613337"/>
              <a:ext cx="1386797" cy="3097179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C5522C54-E974-44A6-891E-24912DD4C08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95" r="25005"/>
            <a:stretch/>
          </p:blipFill>
          <p:spPr>
            <a:xfrm rot="5400000">
              <a:off x="12996389" y="4613337"/>
              <a:ext cx="1386797" cy="3097179"/>
            </a:xfrm>
            <a:prstGeom prst="rect">
              <a:avLst/>
            </a:prstGeom>
          </p:spPr>
        </p:pic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AEDAB304-3D91-4FB0-981F-6171655880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576" y="6340476"/>
            <a:ext cx="1142587" cy="317385"/>
          </a:xfrm>
          <a:prstGeom prst="rect">
            <a:avLst/>
          </a:prstGeom>
        </p:spPr>
      </p:pic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B5CEEE93-0046-4440-A964-8B06E311B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589" y="6610350"/>
            <a:ext cx="1809751" cy="244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800"/>
              <a:t>©Solace  |  Proprietary &amp; Confidential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90E074BB-503C-4B6D-B912-733E3518B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589" y="6434583"/>
            <a:ext cx="504825" cy="224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5548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18" y="1222454"/>
            <a:ext cx="4085531" cy="2702240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5400" b="1">
                <a:solidFill>
                  <a:schemeClr val="tx1"/>
                </a:solidFill>
                <a:latin typeface="Times" panose="02020603050405020304" pitchFamily="18" charset="0"/>
                <a:ea typeface="Open Sans" panose="020B0606030504020204" pitchFamily="34" charset="0"/>
                <a:cs typeface="Times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D9FBEE0-0A00-4619-8257-DCBA4600E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576" y="6340476"/>
            <a:ext cx="1142587" cy="317385"/>
          </a:xfrm>
          <a:prstGeom prst="rect">
            <a:avLst/>
          </a:prstGeom>
        </p:spPr>
      </p:pic>
      <p:sp>
        <p:nvSpPr>
          <p:cNvPr id="36" name="Chord 35">
            <a:extLst>
              <a:ext uri="{FF2B5EF4-FFF2-40B4-BE49-F238E27FC236}">
                <a16:creationId xmlns:a16="http://schemas.microsoft.com/office/drawing/2014/main" id="{27ADA5F3-D375-4352-A696-9FA231A9B28C}"/>
              </a:ext>
            </a:extLst>
          </p:cNvPr>
          <p:cNvSpPr/>
          <p:nvPr userDrawn="1"/>
        </p:nvSpPr>
        <p:spPr>
          <a:xfrm>
            <a:off x="-4461974" y="-403860"/>
            <a:ext cx="5341620" cy="5341620"/>
          </a:xfrm>
          <a:prstGeom prst="chord">
            <a:avLst>
              <a:gd name="adj1" fmla="val 18746046"/>
              <a:gd name="adj2" fmla="val 2847295"/>
            </a:avLst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76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BAEC8B-7031-49CC-AD88-C0FBE494B387}"/>
              </a:ext>
            </a:extLst>
          </p:cNvPr>
          <p:cNvSpPr txBox="1"/>
          <p:nvPr userDrawn="1"/>
        </p:nvSpPr>
        <p:spPr>
          <a:xfrm>
            <a:off x="5311140" y="1842816"/>
            <a:ext cx="6309360" cy="38112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19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4400" b="0" i="0" u="none" strike="noStrike" cap="none" spc="0" normalizeH="0" baseline="0" err="1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Gill Sans"/>
              <a:cs typeface="Gill Sans"/>
              <a:sym typeface="Gill Sans"/>
            </a:endParaRP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F197A45F-A83B-45B9-AD01-67356FBAC78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09084" y="1545636"/>
            <a:ext cx="3878116" cy="46024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940FA90E-4C36-4BE3-B720-89FBAA494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589" y="6610350"/>
            <a:ext cx="1809751" cy="244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800"/>
              <a:t>©Solace  |  Proprietary &amp; Confidential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C839984E-2BBE-4687-8B66-418B0F28E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589" y="6434583"/>
            <a:ext cx="504825" cy="224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2126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ll Emphasis/Image Left">
    <p:bg>
      <p:bgPr>
        <a:solidFill>
          <a:srgbClr val="0A12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70E4F4A8-AA90-40E4-8877-D801E53B5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589" y="6610350"/>
            <a:ext cx="1809751" cy="244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800"/>
              <a:t>©Solace  |  Proprietary &amp; Confidential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9667C8D7-9572-4D6C-B8D9-5C74E3BD2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589" y="6434583"/>
            <a:ext cx="504825" cy="224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133AE8F-247D-4C3A-8339-DF5C59EA5F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3" y="1633983"/>
            <a:ext cx="11004736" cy="4800600"/>
          </a:xfrm>
        </p:spPr>
        <p:txBody>
          <a:bodyPr/>
          <a:lstStyle>
            <a:lvl1pPr>
              <a:lnSpc>
                <a:spcPct val="100000"/>
              </a:lnSpc>
              <a:defRPr sz="32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53257" indent="-187325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800100" indent="-120650">
              <a:lnSpc>
                <a:spcPct val="100000"/>
              </a:lnSpc>
              <a:defRPr sz="1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6C2559EF-63D9-46F4-A97E-8D9D2A04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45007"/>
            <a:ext cx="10515600" cy="1325563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2552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2" y="88570"/>
            <a:ext cx="11027683" cy="976707"/>
          </a:xfrm>
        </p:spPr>
        <p:txBody>
          <a:bodyPr anchor="ctr" anchorCtr="0"/>
          <a:lstStyle>
            <a:lvl1pPr>
              <a:lnSpc>
                <a:spcPct val="70000"/>
              </a:lnSpc>
              <a:defRPr sz="36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1" y="1347854"/>
            <a:ext cx="5069486" cy="4800600"/>
          </a:xfrm>
        </p:spPr>
        <p:txBody>
          <a:bodyPr/>
          <a:lstStyle>
            <a:lvl1pPr>
              <a:defRPr b="0"/>
            </a:lvl1pPr>
            <a:lvl2pPr>
              <a:defRPr sz="2400"/>
            </a:lvl2pPr>
            <a:lvl3pPr marL="800100" indent="-120650">
              <a:defRPr sz="18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FDF5E-4912-46E1-BC83-7C00373624A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347470"/>
            <a:ext cx="5069682" cy="4800600"/>
          </a:xfrm>
        </p:spPr>
        <p:txBody>
          <a:bodyPr/>
          <a:lstStyle>
            <a:lvl2pPr marL="571500" indent="-187325">
              <a:defRPr sz="2400"/>
            </a:lvl2pPr>
            <a:lvl3pPr marL="800100" indent="-120650">
              <a:defRPr sz="18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F4FDE6ED-F2A4-4ED3-8348-EFF0E7FA9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589" y="6610350"/>
            <a:ext cx="1809751" cy="244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800"/>
              <a:t>©Solace  |  Proprietary &amp; Confidential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C10D00A-1130-444C-9BA7-FC6EB695B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589" y="6434583"/>
            <a:ext cx="504825" cy="224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1355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Jus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5A7B58D-A6EC-43C9-8E17-BEE465D370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34026" y="1028700"/>
            <a:ext cx="6068973" cy="4800600"/>
          </a:xfrm>
        </p:spPr>
        <p:txBody>
          <a:bodyPr/>
          <a:lstStyle>
            <a:lvl1pPr>
              <a:lnSpc>
                <a:spcPct val="100000"/>
              </a:lnSpc>
              <a:defRPr sz="3200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53257" indent="-187325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800100" indent="-120650">
              <a:lnSpc>
                <a:spcPct val="100000"/>
              </a:lnSpc>
              <a:defRPr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5416C-CE59-4C37-9F4B-E146BF3F19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577" y="6340477"/>
            <a:ext cx="1142587" cy="317385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1CAC9D31-A3E6-4934-8D51-25192001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183" y="1028702"/>
            <a:ext cx="4093692" cy="4086225"/>
          </a:xfrm>
        </p:spPr>
        <p:txBody>
          <a:bodyPr anchor="t" anchorCtr="0"/>
          <a:lstStyle>
            <a:lvl1pPr algn="r">
              <a:lnSpc>
                <a:spcPct val="90000"/>
              </a:lnSpc>
              <a:defRPr sz="4800" b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CE76E93-7B50-62E9-E384-FF3808415DF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38169" y="6191862"/>
            <a:ext cx="411972" cy="400110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 anchor="b" anchorCtr="0">
            <a:spAutoFit/>
          </a:bodyPr>
          <a:lstStyle>
            <a:lvl1pPr>
              <a:defRPr sz="1600" b="0" i="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21332799-D2AE-5E55-B0B1-ABDCC9316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176" y="6571334"/>
            <a:ext cx="1221992" cy="20375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lnSpc>
                <a:spcPct val="80000"/>
              </a:lnSpc>
              <a:defRPr sz="60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©Solace  |  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88296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FFB1-3C76-8BF1-CBAD-2BE9E7D9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D995-424F-5EAB-FB24-A94F6011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©Solace  |  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2DAE2-B328-1C2E-69F2-F7A09C68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44E9-0442-4D08-A93C-720B813AB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784" y="1545636"/>
            <a:ext cx="6155599" cy="2702240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90000"/>
              </a:lnSpc>
              <a:defRPr sz="54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Times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D9FBEE0-0A00-4619-8257-DCBA4600E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576" y="6340476"/>
            <a:ext cx="1142587" cy="317385"/>
          </a:xfrm>
          <a:prstGeom prst="rect">
            <a:avLst/>
          </a:prstGeom>
        </p:spPr>
      </p:pic>
      <p:sp>
        <p:nvSpPr>
          <p:cNvPr id="36" name="Chord 35">
            <a:extLst>
              <a:ext uri="{FF2B5EF4-FFF2-40B4-BE49-F238E27FC236}">
                <a16:creationId xmlns:a16="http://schemas.microsoft.com/office/drawing/2014/main" id="{27ADA5F3-D375-4352-A696-9FA231A9B28C}"/>
              </a:ext>
            </a:extLst>
          </p:cNvPr>
          <p:cNvSpPr/>
          <p:nvPr userDrawn="1"/>
        </p:nvSpPr>
        <p:spPr>
          <a:xfrm>
            <a:off x="-4461974" y="-403860"/>
            <a:ext cx="5341620" cy="5341620"/>
          </a:xfrm>
          <a:prstGeom prst="chord">
            <a:avLst>
              <a:gd name="adj1" fmla="val 18746046"/>
              <a:gd name="adj2" fmla="val 2847295"/>
            </a:avLst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76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BAEC8B-7031-49CC-AD88-C0FBE494B387}"/>
              </a:ext>
            </a:extLst>
          </p:cNvPr>
          <p:cNvSpPr txBox="1"/>
          <p:nvPr userDrawn="1"/>
        </p:nvSpPr>
        <p:spPr>
          <a:xfrm>
            <a:off x="5311140" y="1842816"/>
            <a:ext cx="6309360" cy="38112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19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4400" b="0" i="0" u="none" strike="noStrike" cap="none" spc="0" normalizeH="0" baseline="0" err="1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Gill Sans"/>
              <a:cs typeface="Gill Sans"/>
              <a:sym typeface="Gill Sans"/>
            </a:endParaRP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F197A45F-A83B-45B9-AD01-67356FBAC78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09084" y="1545636"/>
            <a:ext cx="3878116" cy="46024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940FA90E-4C36-4BE3-B720-89FBAA494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589" y="6610350"/>
            <a:ext cx="1809751" cy="244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800"/>
              <a:t>©Solace  |  Proprietary &amp; Confidential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C839984E-2BBE-4687-8B66-418B0F28E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589" y="6434583"/>
            <a:ext cx="504825" cy="224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5774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217A-53BE-487B-1635-7EA03FCE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D82F2-7694-9A30-DF39-3B18091DC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599122"/>
            <a:ext cx="548570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0B705-34B1-DE95-C546-DA770D407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5299" y="1612725"/>
            <a:ext cx="5485703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61064-B4C6-5E14-0053-8D73FA1B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©Solace  |  Proprietary &amp;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731C8-0A27-D084-1F90-A3FD27D4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A44E9-0442-4D08-A93C-720B813AB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03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74BD-B5A7-A10C-4641-BA826D4C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933FF8B-7715-16F4-5625-346B844AE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198" y="6462235"/>
            <a:ext cx="41148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©Solace  |  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8FB9-6B0D-C43F-9C4B-3DAF37B56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8" y="6279672"/>
            <a:ext cx="4572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6A9A44E9-0442-4D08-A93C-720B813ABB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81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A08451F-FB46-0E93-C68B-6AF4B4437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198" y="6462235"/>
            <a:ext cx="41148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©Solace  |  Proprietary &amp; Confidential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574327-1102-9BA5-B362-6F3ED6F7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8" y="6279672"/>
            <a:ext cx="4572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6A9A44E9-0442-4D08-A93C-720B813ABB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80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70C8D95-3A63-6E5D-EEA2-20A534F470D2}"/>
              </a:ext>
            </a:extLst>
          </p:cNvPr>
          <p:cNvSpPr/>
          <p:nvPr userDrawn="1"/>
        </p:nvSpPr>
        <p:spPr>
          <a:xfrm flipH="1">
            <a:off x="0" y="1"/>
            <a:ext cx="4299538" cy="3763196"/>
          </a:xfrm>
          <a:custGeom>
            <a:avLst/>
            <a:gdLst>
              <a:gd name="connsiteX0" fmla="*/ 4926780 w 4942024"/>
              <a:gd name="connsiteY0" fmla="*/ 0 h 4327405"/>
              <a:gd name="connsiteX1" fmla="*/ 4942024 w 4942024"/>
              <a:gd name="connsiteY1" fmla="*/ 4062912 h 4327405"/>
              <a:gd name="connsiteX2" fmla="*/ 4823617 w 4942024"/>
              <a:gd name="connsiteY2" fmla="*/ 4109598 h 4327405"/>
              <a:gd name="connsiteX3" fmla="*/ 3589445 w 4942024"/>
              <a:gd name="connsiteY3" fmla="*/ 4327405 h 4327405"/>
              <a:gd name="connsiteX4" fmla="*/ 0 w 4942024"/>
              <a:gd name="connsiteY4" fmla="*/ 737960 h 4327405"/>
              <a:gd name="connsiteX5" fmla="*/ 72925 w 4942024"/>
              <a:gd name="connsiteY5" fmla="*/ 14562 h 4327405"/>
              <a:gd name="connsiteX6" fmla="*/ 75946 w 4942024"/>
              <a:gd name="connsiteY6" fmla="*/ 1472 h 4327405"/>
              <a:gd name="connsiteX7" fmla="*/ 4926780 w 4942024"/>
              <a:gd name="connsiteY7" fmla="*/ 0 h 4327405"/>
              <a:gd name="connsiteX0" fmla="*/ 4944161 w 4944161"/>
              <a:gd name="connsiteY0" fmla="*/ 0 h 4327405"/>
              <a:gd name="connsiteX1" fmla="*/ 4942024 w 4944161"/>
              <a:gd name="connsiteY1" fmla="*/ 4062912 h 4327405"/>
              <a:gd name="connsiteX2" fmla="*/ 4823617 w 4944161"/>
              <a:gd name="connsiteY2" fmla="*/ 4109598 h 4327405"/>
              <a:gd name="connsiteX3" fmla="*/ 3589445 w 4944161"/>
              <a:gd name="connsiteY3" fmla="*/ 4327405 h 4327405"/>
              <a:gd name="connsiteX4" fmla="*/ 0 w 4944161"/>
              <a:gd name="connsiteY4" fmla="*/ 737960 h 4327405"/>
              <a:gd name="connsiteX5" fmla="*/ 72925 w 4944161"/>
              <a:gd name="connsiteY5" fmla="*/ 14562 h 4327405"/>
              <a:gd name="connsiteX6" fmla="*/ 75946 w 4944161"/>
              <a:gd name="connsiteY6" fmla="*/ 1472 h 4327405"/>
              <a:gd name="connsiteX7" fmla="*/ 4944161 w 4944161"/>
              <a:gd name="connsiteY7" fmla="*/ 0 h 43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4161" h="4327405">
                <a:moveTo>
                  <a:pt x="4944161" y="0"/>
                </a:moveTo>
                <a:cubicBezTo>
                  <a:pt x="4943449" y="1354304"/>
                  <a:pt x="4942736" y="2708608"/>
                  <a:pt x="4942024" y="4062912"/>
                </a:cubicBezTo>
                <a:lnTo>
                  <a:pt x="4823617" y="4109598"/>
                </a:lnTo>
                <a:cubicBezTo>
                  <a:pt x="4438782" y="4250505"/>
                  <a:pt x="4023094" y="4327405"/>
                  <a:pt x="3589445" y="4327405"/>
                </a:cubicBezTo>
                <a:cubicBezTo>
                  <a:pt x="1607049" y="4327405"/>
                  <a:pt x="0" y="2720356"/>
                  <a:pt x="0" y="737960"/>
                </a:cubicBezTo>
                <a:cubicBezTo>
                  <a:pt x="0" y="490161"/>
                  <a:pt x="25110" y="248226"/>
                  <a:pt x="72925" y="14562"/>
                </a:cubicBezTo>
                <a:lnTo>
                  <a:pt x="75946" y="1472"/>
                </a:lnTo>
                <a:lnTo>
                  <a:pt x="4944161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76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27FB0B-C08D-6764-9F8C-23048CF36332}"/>
              </a:ext>
            </a:extLst>
          </p:cNvPr>
          <p:cNvSpPr/>
          <p:nvPr userDrawn="1"/>
        </p:nvSpPr>
        <p:spPr>
          <a:xfrm>
            <a:off x="8401050" y="0"/>
            <a:ext cx="37909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A9C4F-A000-BF53-B657-EFAB7FA8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0587"/>
            <a:ext cx="7572375" cy="457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F810C-5EDD-5856-1C61-D132B1EF59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©Solace  |  Proprietary &amp;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80F51-B041-8588-F8A9-E25808DFFC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9A44E9-0442-4D08-A93C-720B813ABB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6D7DE34D-4E48-128A-3FC2-8118A505154D}"/>
              </a:ext>
            </a:extLst>
          </p:cNvPr>
          <p:cNvSpPr/>
          <p:nvPr userDrawn="1"/>
        </p:nvSpPr>
        <p:spPr>
          <a:xfrm>
            <a:off x="9716451" y="-702271"/>
            <a:ext cx="1607820" cy="1442641"/>
          </a:xfrm>
          <a:prstGeom prst="chord">
            <a:avLst>
              <a:gd name="adj1" fmla="val 21463330"/>
              <a:gd name="adj2" fmla="val 10918415"/>
            </a:avLst>
          </a:prstGeom>
          <a:solidFill>
            <a:schemeClr val="accent4"/>
          </a:solidFill>
          <a:ln w="12700" cap="flat">
            <a:solidFill>
              <a:schemeClr val="accent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76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4350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27FB0B-C08D-6764-9F8C-23048CF36332}"/>
              </a:ext>
            </a:extLst>
          </p:cNvPr>
          <p:cNvSpPr/>
          <p:nvPr userDrawn="1"/>
        </p:nvSpPr>
        <p:spPr>
          <a:xfrm>
            <a:off x="8848724" y="0"/>
            <a:ext cx="3343275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A9C4F-A000-BF53-B657-EFAB7FA8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0587"/>
            <a:ext cx="8020050" cy="457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F810C-5EDD-5856-1C61-D132B1EF59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004300" y="6462235"/>
            <a:ext cx="2806698" cy="182563"/>
          </a:xfrm>
        </p:spPr>
        <p:txBody>
          <a:bodyPr/>
          <a:lstStyle/>
          <a:p>
            <a:r>
              <a:rPr lang="en-US"/>
              <a:t>©Solace  |  Proprietary &amp;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80F51-B041-8588-F8A9-E25808DFFC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9A44E9-0442-4D08-A93C-720B813ABB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0EFB8F2F-01DB-2DF0-B3FF-9C644920AE30}"/>
              </a:ext>
            </a:extLst>
          </p:cNvPr>
          <p:cNvSpPr/>
          <p:nvPr userDrawn="1"/>
        </p:nvSpPr>
        <p:spPr>
          <a:xfrm>
            <a:off x="9716451" y="-702271"/>
            <a:ext cx="1607820" cy="1442641"/>
          </a:xfrm>
          <a:prstGeom prst="chord">
            <a:avLst>
              <a:gd name="adj1" fmla="val 21463330"/>
              <a:gd name="adj2" fmla="val 10918415"/>
            </a:avLst>
          </a:prstGeom>
          <a:solidFill>
            <a:schemeClr val="accent4"/>
          </a:solidFill>
          <a:ln w="12700" cap="flat">
            <a:solidFill>
              <a:schemeClr val="accent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76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39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D9684E-E2DC-1B14-84F0-4BDCB0886293}"/>
              </a:ext>
            </a:extLst>
          </p:cNvPr>
          <p:cNvSpPr/>
          <p:nvPr userDrawn="1"/>
        </p:nvSpPr>
        <p:spPr>
          <a:xfrm>
            <a:off x="7894320" y="1"/>
            <a:ext cx="4299538" cy="3763196"/>
          </a:xfrm>
          <a:custGeom>
            <a:avLst/>
            <a:gdLst>
              <a:gd name="connsiteX0" fmla="*/ 4926780 w 4942024"/>
              <a:gd name="connsiteY0" fmla="*/ 0 h 4327405"/>
              <a:gd name="connsiteX1" fmla="*/ 4942024 w 4942024"/>
              <a:gd name="connsiteY1" fmla="*/ 4062912 h 4327405"/>
              <a:gd name="connsiteX2" fmla="*/ 4823617 w 4942024"/>
              <a:gd name="connsiteY2" fmla="*/ 4109598 h 4327405"/>
              <a:gd name="connsiteX3" fmla="*/ 3589445 w 4942024"/>
              <a:gd name="connsiteY3" fmla="*/ 4327405 h 4327405"/>
              <a:gd name="connsiteX4" fmla="*/ 0 w 4942024"/>
              <a:gd name="connsiteY4" fmla="*/ 737960 h 4327405"/>
              <a:gd name="connsiteX5" fmla="*/ 72925 w 4942024"/>
              <a:gd name="connsiteY5" fmla="*/ 14562 h 4327405"/>
              <a:gd name="connsiteX6" fmla="*/ 75946 w 4942024"/>
              <a:gd name="connsiteY6" fmla="*/ 1472 h 4327405"/>
              <a:gd name="connsiteX7" fmla="*/ 4926780 w 4942024"/>
              <a:gd name="connsiteY7" fmla="*/ 0 h 4327405"/>
              <a:gd name="connsiteX0" fmla="*/ 4944161 w 4944161"/>
              <a:gd name="connsiteY0" fmla="*/ 0 h 4327405"/>
              <a:gd name="connsiteX1" fmla="*/ 4942024 w 4944161"/>
              <a:gd name="connsiteY1" fmla="*/ 4062912 h 4327405"/>
              <a:gd name="connsiteX2" fmla="*/ 4823617 w 4944161"/>
              <a:gd name="connsiteY2" fmla="*/ 4109598 h 4327405"/>
              <a:gd name="connsiteX3" fmla="*/ 3589445 w 4944161"/>
              <a:gd name="connsiteY3" fmla="*/ 4327405 h 4327405"/>
              <a:gd name="connsiteX4" fmla="*/ 0 w 4944161"/>
              <a:gd name="connsiteY4" fmla="*/ 737960 h 4327405"/>
              <a:gd name="connsiteX5" fmla="*/ 72925 w 4944161"/>
              <a:gd name="connsiteY5" fmla="*/ 14562 h 4327405"/>
              <a:gd name="connsiteX6" fmla="*/ 75946 w 4944161"/>
              <a:gd name="connsiteY6" fmla="*/ 1472 h 4327405"/>
              <a:gd name="connsiteX7" fmla="*/ 4944161 w 4944161"/>
              <a:gd name="connsiteY7" fmla="*/ 0 h 43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4161" h="4327405">
                <a:moveTo>
                  <a:pt x="4944161" y="0"/>
                </a:moveTo>
                <a:cubicBezTo>
                  <a:pt x="4943449" y="1354304"/>
                  <a:pt x="4942736" y="2708608"/>
                  <a:pt x="4942024" y="4062912"/>
                </a:cubicBezTo>
                <a:lnTo>
                  <a:pt x="4823617" y="4109598"/>
                </a:lnTo>
                <a:cubicBezTo>
                  <a:pt x="4438782" y="4250505"/>
                  <a:pt x="4023094" y="4327405"/>
                  <a:pt x="3589445" y="4327405"/>
                </a:cubicBezTo>
                <a:cubicBezTo>
                  <a:pt x="1607049" y="4327405"/>
                  <a:pt x="0" y="2720356"/>
                  <a:pt x="0" y="737960"/>
                </a:cubicBezTo>
                <a:cubicBezTo>
                  <a:pt x="0" y="490161"/>
                  <a:pt x="25110" y="248226"/>
                  <a:pt x="72925" y="14562"/>
                </a:cubicBezTo>
                <a:lnTo>
                  <a:pt x="75946" y="1472"/>
                </a:lnTo>
                <a:lnTo>
                  <a:pt x="4944161" y="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76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27FB0B-C08D-6764-9F8C-23048CF36332}"/>
              </a:ext>
            </a:extLst>
          </p:cNvPr>
          <p:cNvSpPr/>
          <p:nvPr userDrawn="1"/>
        </p:nvSpPr>
        <p:spPr>
          <a:xfrm>
            <a:off x="0" y="0"/>
            <a:ext cx="33718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A9C4F-A000-BF53-B657-EFAB7FA8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1" y="230587"/>
            <a:ext cx="8077198" cy="45720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80F51-B041-8588-F8A9-E25808DFFC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6A9A44E9-0442-4D08-A93C-720B813ABB9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phic 4">
            <a:extLst>
              <a:ext uri="{FF2B5EF4-FFF2-40B4-BE49-F238E27FC236}">
                <a16:creationId xmlns:a16="http://schemas.microsoft.com/office/drawing/2014/main" id="{9E782C05-3BFD-85AD-D09F-46ACE1ADD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999" y="6370478"/>
            <a:ext cx="1642629" cy="274320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11E8094-F31C-99C6-D649-8A33D5151F4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696198" y="6462235"/>
            <a:ext cx="4114800" cy="182563"/>
          </a:xfrm>
        </p:spPr>
        <p:txBody>
          <a:bodyPr/>
          <a:lstStyle/>
          <a:p>
            <a:r>
              <a:rPr lang="en-US"/>
              <a:t>©Solace  |  Proprietary &amp; Confidential</a:t>
            </a:r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EE838A82-124F-40AA-99BA-AEB97E34A403}"/>
              </a:ext>
            </a:extLst>
          </p:cNvPr>
          <p:cNvSpPr/>
          <p:nvPr userDrawn="1"/>
        </p:nvSpPr>
        <p:spPr>
          <a:xfrm>
            <a:off x="780415" y="-702271"/>
            <a:ext cx="1607820" cy="1442641"/>
          </a:xfrm>
          <a:prstGeom prst="chord">
            <a:avLst>
              <a:gd name="adj1" fmla="val 21463330"/>
              <a:gd name="adj2" fmla="val 10918415"/>
            </a:avLst>
          </a:prstGeom>
          <a:solidFill>
            <a:schemeClr val="accent4"/>
          </a:solidFill>
          <a:ln w="12700" cap="flat">
            <a:solidFill>
              <a:schemeClr val="accent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76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6331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27FB0B-C08D-6764-9F8C-23048CF36332}"/>
              </a:ext>
            </a:extLst>
          </p:cNvPr>
          <p:cNvSpPr/>
          <p:nvPr userDrawn="1"/>
        </p:nvSpPr>
        <p:spPr>
          <a:xfrm>
            <a:off x="0" y="0"/>
            <a:ext cx="2921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A9C4F-A000-BF53-B657-EFAB7FA8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1" y="230587"/>
            <a:ext cx="8458198" cy="45720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80F51-B041-8588-F8A9-E25808DFFC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6A9A44E9-0442-4D08-A93C-720B813ABB9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4">
            <a:extLst>
              <a:ext uri="{FF2B5EF4-FFF2-40B4-BE49-F238E27FC236}">
                <a16:creationId xmlns:a16="http://schemas.microsoft.com/office/drawing/2014/main" id="{466E9B64-AFAF-858F-FFDE-8196FEC551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999" y="6370478"/>
            <a:ext cx="1642629" cy="274320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33E2378-E694-6639-4E69-53D1817CB7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696198" y="6462235"/>
            <a:ext cx="4114800" cy="182563"/>
          </a:xfrm>
        </p:spPr>
        <p:txBody>
          <a:bodyPr/>
          <a:lstStyle/>
          <a:p>
            <a:r>
              <a:rPr lang="en-US"/>
              <a:t>©Solace  |  Proprietary &amp; Confidential</a:t>
            </a:r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F5EF6276-4798-4400-ED7B-70B6C4A27C36}"/>
              </a:ext>
            </a:extLst>
          </p:cNvPr>
          <p:cNvSpPr/>
          <p:nvPr userDrawn="1"/>
        </p:nvSpPr>
        <p:spPr>
          <a:xfrm>
            <a:off x="656590" y="-702271"/>
            <a:ext cx="1607820" cy="1442641"/>
          </a:xfrm>
          <a:prstGeom prst="chord">
            <a:avLst>
              <a:gd name="adj1" fmla="val 21463330"/>
              <a:gd name="adj2" fmla="val 10918415"/>
            </a:avLst>
          </a:prstGeom>
          <a:solidFill>
            <a:schemeClr val="accent4"/>
          </a:solidFill>
          <a:ln w="12700" cap="flat">
            <a:solidFill>
              <a:schemeClr val="accent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76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222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27FB0B-C08D-6764-9F8C-23048CF36332}"/>
              </a:ext>
            </a:extLst>
          </p:cNvPr>
          <p:cNvSpPr/>
          <p:nvPr userDrawn="1"/>
        </p:nvSpPr>
        <p:spPr>
          <a:xfrm>
            <a:off x="0" y="0"/>
            <a:ext cx="37909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A9C4F-A000-BF53-B657-EFAB7FA8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3" y="230587"/>
            <a:ext cx="7572375" cy="45720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80F51-B041-8588-F8A9-E25808DFFC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6A9A44E9-0442-4D08-A93C-720B813ABB9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4">
            <a:extLst>
              <a:ext uri="{FF2B5EF4-FFF2-40B4-BE49-F238E27FC236}">
                <a16:creationId xmlns:a16="http://schemas.microsoft.com/office/drawing/2014/main" id="{001609AD-2D0D-E7CF-EEB4-28012F5E53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999" y="6370478"/>
            <a:ext cx="1642629" cy="274320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B05065-3C82-F1B0-C4BB-E5C4BE8D052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696198" y="6462235"/>
            <a:ext cx="4114800" cy="182563"/>
          </a:xfrm>
        </p:spPr>
        <p:txBody>
          <a:bodyPr/>
          <a:lstStyle/>
          <a:p>
            <a:r>
              <a:rPr lang="en-US"/>
              <a:t>©Solace  |  Proprietary &amp; Confidential</a:t>
            </a:r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2D57973E-B0CC-02F9-BE50-9D166EBB42DB}"/>
              </a:ext>
            </a:extLst>
          </p:cNvPr>
          <p:cNvSpPr/>
          <p:nvPr userDrawn="1"/>
        </p:nvSpPr>
        <p:spPr>
          <a:xfrm>
            <a:off x="656590" y="-702271"/>
            <a:ext cx="1607820" cy="1442641"/>
          </a:xfrm>
          <a:prstGeom prst="chord">
            <a:avLst>
              <a:gd name="adj1" fmla="val 21463330"/>
              <a:gd name="adj2" fmla="val 10918415"/>
            </a:avLst>
          </a:prstGeom>
          <a:solidFill>
            <a:schemeClr val="accent4"/>
          </a:solidFill>
          <a:ln w="12700" cap="flat">
            <a:solidFill>
              <a:schemeClr val="accent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76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382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74BD-B5A7-A10C-4641-BA826D4C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Graphic 4">
            <a:extLst>
              <a:ext uri="{FF2B5EF4-FFF2-40B4-BE49-F238E27FC236}">
                <a16:creationId xmlns:a16="http://schemas.microsoft.com/office/drawing/2014/main" id="{201DDA3C-FFCE-E727-6C25-103AEFA65F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999" y="6370478"/>
            <a:ext cx="1642629" cy="274320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2FD26EC-F273-F9BF-465D-CB8BBF9849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53798" y="6279672"/>
            <a:ext cx="457200" cy="182563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6A9A44E9-0442-4D08-A93C-720B813ABB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5EC4EFB-2979-1DEB-2A8F-9D09FFB98F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696198" y="6462235"/>
            <a:ext cx="4114800" cy="182563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©Solace  |  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438120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74BD-B5A7-A10C-4641-BA826D4C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Graphic 4">
            <a:extLst>
              <a:ext uri="{FF2B5EF4-FFF2-40B4-BE49-F238E27FC236}">
                <a16:creationId xmlns:a16="http://schemas.microsoft.com/office/drawing/2014/main" id="{201DDA3C-FFCE-E727-6C25-103AEFA65F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999" y="6370478"/>
            <a:ext cx="1642629" cy="274320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2FD26EC-F273-F9BF-465D-CB8BBF9849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53798" y="6279672"/>
            <a:ext cx="457200" cy="182563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6A9A44E9-0442-4D08-A93C-720B813ABB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5EC4EFB-2979-1DEB-2A8F-9D09FFB98F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696198" y="6462235"/>
            <a:ext cx="4114800" cy="182563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©Solace  |  Proprietary &amp; Confidential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339F1F-7BC2-C77B-BF21-2C636617A1AA}"/>
              </a:ext>
            </a:extLst>
          </p:cNvPr>
          <p:cNvGrpSpPr/>
          <p:nvPr userDrawn="1"/>
        </p:nvGrpSpPr>
        <p:grpSpPr>
          <a:xfrm>
            <a:off x="-1277258" y="-800072"/>
            <a:ext cx="4601029" cy="3646147"/>
            <a:chOff x="-1277258" y="-800072"/>
            <a:chExt cx="4601029" cy="3646147"/>
          </a:xfrm>
          <a:solidFill>
            <a:schemeClr val="accent4">
              <a:alpha val="70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EF8522A-40D4-3725-8549-BF8974C67A2C}"/>
                </a:ext>
              </a:extLst>
            </p:cNvPr>
            <p:cNvSpPr/>
            <p:nvPr/>
          </p:nvSpPr>
          <p:spPr>
            <a:xfrm>
              <a:off x="-1277258" y="-800072"/>
              <a:ext cx="3646147" cy="36461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1117934-FA07-2B27-7A18-093B0A8AA713}"/>
                </a:ext>
              </a:extLst>
            </p:cNvPr>
            <p:cNvSpPr/>
            <p:nvPr/>
          </p:nvSpPr>
          <p:spPr>
            <a:xfrm>
              <a:off x="1855350" y="755934"/>
              <a:ext cx="1027077" cy="10270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DB38319-C23C-9359-E44F-427624757376}"/>
                </a:ext>
              </a:extLst>
            </p:cNvPr>
            <p:cNvSpPr/>
            <p:nvPr/>
          </p:nvSpPr>
          <p:spPr>
            <a:xfrm>
              <a:off x="2927590" y="755934"/>
              <a:ext cx="396181" cy="3961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830EF6-16FB-B48F-45FA-9BCE7CEA57EB}"/>
              </a:ext>
            </a:extLst>
          </p:cNvPr>
          <p:cNvGrpSpPr/>
          <p:nvPr userDrawn="1"/>
        </p:nvGrpSpPr>
        <p:grpSpPr>
          <a:xfrm>
            <a:off x="8862940" y="4047941"/>
            <a:ext cx="4601029" cy="3646147"/>
            <a:chOff x="8862940" y="4047941"/>
            <a:chExt cx="4601029" cy="3646147"/>
          </a:xfrm>
          <a:solidFill>
            <a:schemeClr val="accent4">
              <a:alpha val="70000"/>
            </a:schemeClr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E8785B4-A350-D72E-46BC-A4DD83AE1E21}"/>
                </a:ext>
              </a:extLst>
            </p:cNvPr>
            <p:cNvSpPr/>
            <p:nvPr/>
          </p:nvSpPr>
          <p:spPr>
            <a:xfrm rot="10800000">
              <a:off x="9817822" y="4047941"/>
              <a:ext cx="3646147" cy="36461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D52A23-DB78-7EEA-874F-0DAA70C8A69E}"/>
                </a:ext>
              </a:extLst>
            </p:cNvPr>
            <p:cNvSpPr/>
            <p:nvPr/>
          </p:nvSpPr>
          <p:spPr>
            <a:xfrm rot="10800000">
              <a:off x="9304284" y="5111005"/>
              <a:ext cx="1027077" cy="10270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CCC140D-06D4-F88A-110D-DE8008E1B3DB}"/>
                </a:ext>
              </a:extLst>
            </p:cNvPr>
            <p:cNvSpPr/>
            <p:nvPr/>
          </p:nvSpPr>
          <p:spPr>
            <a:xfrm rot="10800000">
              <a:off x="8862940" y="5741901"/>
              <a:ext cx="396181" cy="3961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348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FC91-C776-DE54-786B-652F8D3BA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B0255-2C27-8900-BAA0-A3F8CE2AF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BC59-DD18-DE60-7929-EE2B261D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6EF-0CB1-4F0B-9709-8B9325904F5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EA42C-E01C-9330-2CFD-D959BA75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C3041-7516-A562-2195-6596A3E7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5B8-8E6C-4079-B1AB-77C082AE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0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2" y="88570"/>
            <a:ext cx="11027683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6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1" y="1347854"/>
            <a:ext cx="5069486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FDF5E-4912-46E1-BC83-7C00373624A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347470"/>
            <a:ext cx="5069682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A32DEC-F418-40A1-9A2D-6C2083AF6C5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sz="800"/>
              <a:t>© Solace Proprietary &amp;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142DF-37AC-4A74-9A5E-E0D3F40486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56537"/>
      </p:ext>
    </p:extLst>
  </p:cSld>
  <p:clrMapOvr>
    <a:masterClrMapping/>
  </p:clrMapOvr>
  <p:transition spd="med"/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1" y="88569"/>
            <a:ext cx="11027683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3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0" y="1347854"/>
            <a:ext cx="11027683" cy="4800600"/>
          </a:xfrm>
        </p:spPr>
        <p:txBody>
          <a:bodyPr/>
          <a:lstStyle>
            <a:lvl1pPr>
              <a:lnSpc>
                <a:spcPct val="114000"/>
              </a:lnSpc>
              <a:spcAft>
                <a:spcPts val="900"/>
              </a:spcAft>
              <a:defRPr b="1"/>
            </a:lvl1pPr>
            <a:lvl2pPr>
              <a:lnSpc>
                <a:spcPct val="150000"/>
              </a:lnSpc>
              <a:spcAft>
                <a:spcPts val="900"/>
              </a:spcAft>
              <a:defRPr/>
            </a:lvl2pPr>
            <a:lvl3pPr>
              <a:lnSpc>
                <a:spcPct val="150000"/>
              </a:lnSpc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4E9EF1B-4268-49EB-A253-5D5EDC8B475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176" y="6191861"/>
            <a:ext cx="403957" cy="400110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 anchor="b" anchorCtr="0">
            <a:spAutoFit/>
          </a:bodyPr>
          <a:lstStyle>
            <a:lvl1pPr>
              <a:defRPr sz="1600" b="0" i="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2EE9E5D-D881-48F7-A7E2-AE3C5C84A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176" y="6571333"/>
            <a:ext cx="1221992" cy="20375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lnSpc>
                <a:spcPct val="80000"/>
              </a:lnSpc>
              <a:defRPr sz="60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Solace</a:t>
            </a:r>
            <a:br>
              <a:rPr lang="en-US"/>
            </a:br>
            <a:r>
              <a:rPr lang="en-US"/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17822034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1" y="88569"/>
            <a:ext cx="11027683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3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1" y="1347854"/>
            <a:ext cx="5069486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FDF5E-4912-46E1-BC83-7C00373624A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347470"/>
            <a:ext cx="5069682" cy="480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B009DCF-5545-41DD-9467-D750E24A101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176" y="6191861"/>
            <a:ext cx="403957" cy="400110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 anchor="b" anchorCtr="0">
            <a:spAutoFit/>
          </a:bodyPr>
          <a:lstStyle>
            <a:lvl1pPr>
              <a:defRPr sz="1600" b="0" i="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1E448DB-7098-48C7-B534-CA16EAF0C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176" y="6571333"/>
            <a:ext cx="1221992" cy="20375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lnSpc>
                <a:spcPct val="80000"/>
              </a:lnSpc>
              <a:defRPr sz="60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Solace</a:t>
            </a:r>
            <a:br>
              <a:rPr lang="en-US"/>
            </a:br>
            <a:r>
              <a:rPr lang="en-US"/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70847527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1" y="88569"/>
            <a:ext cx="11027683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3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F2E7AE-1C81-4CA0-92CE-98D0EA9A9F5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176" y="6191861"/>
            <a:ext cx="403957" cy="400110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 anchor="b" anchorCtr="0">
            <a:spAutoFit/>
          </a:bodyPr>
          <a:lstStyle>
            <a:lvl1pPr>
              <a:defRPr sz="1600" b="0" i="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D0148506-3DCC-43DB-B976-CA8819215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176" y="6571333"/>
            <a:ext cx="1221992" cy="20375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lnSpc>
                <a:spcPct val="80000"/>
              </a:lnSpc>
              <a:defRPr sz="60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Solace</a:t>
            </a:r>
            <a:br>
              <a:rPr lang="en-US"/>
            </a:br>
            <a:r>
              <a:rPr lang="en-US"/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846850783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1" y="88569"/>
            <a:ext cx="11027683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16F26DE-79B7-44D6-BCE8-8A89D076E3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0" y="1347854"/>
            <a:ext cx="11027683" cy="4800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E25D848-DE5D-48CC-80A6-FFCAA87D1A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18" y="2673"/>
            <a:ext cx="642913" cy="10973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EE3668-FA34-4379-9E79-33804C514D37}"/>
              </a:ext>
            </a:extLst>
          </p:cNvPr>
          <p:cNvSpPr/>
          <p:nvPr userDrawn="1"/>
        </p:nvSpPr>
        <p:spPr>
          <a:xfrm>
            <a:off x="1" y="1089258"/>
            <a:ext cx="12191999" cy="9144"/>
          </a:xfrm>
          <a:prstGeom prst="rect">
            <a:avLst/>
          </a:prstGeom>
          <a:gradFill>
            <a:gsLst>
              <a:gs pos="100000">
                <a:srgbClr val="474747"/>
              </a:gs>
              <a:gs pos="0">
                <a:schemeClr val="accent6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2A7E5EF-34FB-4F6A-9A89-0356C535695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176" y="6191861"/>
            <a:ext cx="403957" cy="400110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 anchor="b" anchorCtr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88911E3-7ED3-4CFF-9491-9495CCBF7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176" y="6571333"/>
            <a:ext cx="1221992" cy="20375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lnSpc>
                <a:spcPct val="80000"/>
              </a:lnSpc>
              <a:defRPr sz="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Solace</a:t>
            </a:r>
            <a:br>
              <a:rPr lang="en-US"/>
            </a:br>
            <a:r>
              <a:rPr lang="en-US"/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54460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1" y="88569"/>
            <a:ext cx="11027683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16F26DE-79B7-44D6-BCE8-8A89D076E3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1" y="1347854"/>
            <a:ext cx="5069486" cy="4800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6E82848-5D7E-48CC-BE9D-8DA26AD4BD0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347470"/>
            <a:ext cx="5069682" cy="4800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E25D848-DE5D-48CC-80A6-FFCAA87D1A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18" y="2673"/>
            <a:ext cx="642913" cy="10973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10473E-767C-4933-B8FE-FE4B6B23453C}"/>
              </a:ext>
            </a:extLst>
          </p:cNvPr>
          <p:cNvSpPr/>
          <p:nvPr userDrawn="1"/>
        </p:nvSpPr>
        <p:spPr>
          <a:xfrm>
            <a:off x="1" y="1089258"/>
            <a:ext cx="12191999" cy="9144"/>
          </a:xfrm>
          <a:prstGeom prst="rect">
            <a:avLst/>
          </a:prstGeom>
          <a:gradFill>
            <a:gsLst>
              <a:gs pos="100000">
                <a:srgbClr val="474747"/>
              </a:gs>
              <a:gs pos="0">
                <a:schemeClr val="accent6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8BD0528-7596-40EE-8C29-F571F7D43D4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176" y="6191861"/>
            <a:ext cx="403957" cy="400110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 anchor="b" anchorCtr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E2CE9D9A-D923-4B3E-A345-FEE9EB31B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176" y="6571333"/>
            <a:ext cx="1221992" cy="20375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lnSpc>
                <a:spcPct val="80000"/>
              </a:lnSpc>
              <a:defRPr sz="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Solace</a:t>
            </a:r>
            <a:br>
              <a:rPr lang="en-US"/>
            </a:br>
            <a:r>
              <a:rPr lang="en-US"/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256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1" y="88569"/>
            <a:ext cx="11027683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E25D848-DE5D-48CC-80A6-FFCAA87D1A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18" y="2673"/>
            <a:ext cx="642913" cy="10973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0F2FB9-7C3A-4DF9-B222-16EAE2B988BE}"/>
              </a:ext>
            </a:extLst>
          </p:cNvPr>
          <p:cNvSpPr/>
          <p:nvPr userDrawn="1"/>
        </p:nvSpPr>
        <p:spPr>
          <a:xfrm>
            <a:off x="1" y="1089258"/>
            <a:ext cx="12191999" cy="9144"/>
          </a:xfrm>
          <a:prstGeom prst="rect">
            <a:avLst/>
          </a:prstGeom>
          <a:gradFill>
            <a:gsLst>
              <a:gs pos="100000">
                <a:srgbClr val="474747"/>
              </a:gs>
              <a:gs pos="0">
                <a:schemeClr val="accent6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B761A80-7FA4-4FF6-8C53-7B39D8DC89F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176" y="6191861"/>
            <a:ext cx="403957" cy="400110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 anchor="b" anchorCtr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0E39699-0334-4566-9B6A-DF836AB95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176" y="6571333"/>
            <a:ext cx="1221992" cy="20375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lnSpc>
                <a:spcPct val="80000"/>
              </a:lnSpc>
              <a:defRPr sz="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Solace</a:t>
            </a:r>
            <a:br>
              <a:rPr lang="en-US"/>
            </a:br>
            <a:r>
              <a:rPr lang="en-US"/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0873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Emphasis/Image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2A21E6-C700-F04A-AFBF-D249BF836C0A}"/>
              </a:ext>
            </a:extLst>
          </p:cNvPr>
          <p:cNvSpPr/>
          <p:nvPr userDrawn="1"/>
        </p:nvSpPr>
        <p:spPr>
          <a:xfrm>
            <a:off x="6705600" y="1089258"/>
            <a:ext cx="5486400" cy="576874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FBE0D6B-28F6-4E51-B374-0D80AB41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1" y="88569"/>
            <a:ext cx="11367783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3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5A7B58D-A6EC-43C9-8E17-BEE465D370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1" y="1347854"/>
            <a:ext cx="5768250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35C50785-A2A4-4A43-88A7-3F974F399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06590" y="1347470"/>
            <a:ext cx="4959454" cy="4800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F96310-6F39-4DDC-995E-2454DB53EB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575" y="6340475"/>
            <a:ext cx="1142587" cy="31738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9F0656B5-62AF-4B84-8F7F-1B37DFE224C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176" y="6191861"/>
            <a:ext cx="403957" cy="400110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 anchor="b" anchorCtr="0">
            <a:spAutoFit/>
          </a:bodyPr>
          <a:lstStyle>
            <a:lvl1pPr>
              <a:defRPr sz="1600" b="0" i="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9D7E7D13-450A-464A-AEAA-F4BFF61A1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176" y="6571333"/>
            <a:ext cx="1221992" cy="20375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lnSpc>
                <a:spcPct val="80000"/>
              </a:lnSpc>
              <a:defRPr sz="60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Solace</a:t>
            </a:r>
            <a:br>
              <a:rPr lang="en-US"/>
            </a:br>
            <a:r>
              <a:rPr lang="en-US"/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614368082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Emphasis/Image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2A21E6-C700-F04A-AFBF-D249BF836C0A}"/>
              </a:ext>
            </a:extLst>
          </p:cNvPr>
          <p:cNvSpPr/>
          <p:nvPr userDrawn="1"/>
        </p:nvSpPr>
        <p:spPr>
          <a:xfrm>
            <a:off x="8991600" y="1092433"/>
            <a:ext cx="3200400" cy="576556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0" y="1337310"/>
            <a:ext cx="3886200" cy="4810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F6E24-A6C9-478B-8001-FECF88B8A3B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235440" y="1337310"/>
            <a:ext cx="2743200" cy="4810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FBE0D6B-28F6-4E51-B374-0D80AB41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1" y="88569"/>
            <a:ext cx="11380380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3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91F5-7480-4829-801E-64461B4085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11713" y="1337310"/>
            <a:ext cx="3886200" cy="4810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73F42A-DDF2-4B88-8A2A-08F0CC9134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575" y="6340475"/>
            <a:ext cx="1142587" cy="31738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EBD9FDA3-8AFE-4C46-A9F6-C9BD1362D3C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176" y="6191861"/>
            <a:ext cx="403957" cy="400110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 anchor="b" anchorCtr="0">
            <a:spAutoFit/>
          </a:bodyPr>
          <a:lstStyle>
            <a:lvl1pPr>
              <a:defRPr sz="1600" b="0" i="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056DC0C7-8DF8-493B-A537-DAB5CE8DE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176" y="6571333"/>
            <a:ext cx="1221992" cy="20375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lnSpc>
                <a:spcPct val="80000"/>
              </a:lnSpc>
              <a:defRPr sz="60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Solace</a:t>
            </a:r>
            <a:br>
              <a:rPr lang="en-US"/>
            </a:br>
            <a:r>
              <a:rPr lang="en-US"/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96655381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Emphasis/Image Lef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2A21E6-C700-F04A-AFBF-D249BF836C0A}"/>
              </a:ext>
            </a:extLst>
          </p:cNvPr>
          <p:cNvSpPr/>
          <p:nvPr userDrawn="1"/>
        </p:nvSpPr>
        <p:spPr>
          <a:xfrm>
            <a:off x="0" y="1088861"/>
            <a:ext cx="5486400" cy="576913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72150" y="1325880"/>
            <a:ext cx="6103620" cy="4928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FBE0D6B-28F6-4E51-B374-0D80AB41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0" y="88569"/>
            <a:ext cx="11277510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3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F6E24-A6C9-478B-8001-FECF88B8A3B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8260" y="1325880"/>
            <a:ext cx="4533810" cy="49097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B797894-C356-4A2C-8C99-96A570AC05B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176" y="6191861"/>
            <a:ext cx="403957" cy="400110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 anchor="b" anchorCtr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D6921899-871D-4795-90E8-8EFA91132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176" y="6571333"/>
            <a:ext cx="1221992" cy="20375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lnSpc>
                <a:spcPct val="80000"/>
              </a:lnSpc>
              <a:defRPr sz="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Solace</a:t>
            </a:r>
            <a:br>
              <a:rPr lang="en-US"/>
            </a:br>
            <a:r>
              <a:rPr lang="en-US"/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76190334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7AF3-DA8C-DA7A-7624-86F38028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BC8F6-3426-20A7-A941-529C9E4C0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D3808-C1ED-99AB-2037-8861F7D1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6EF-0CB1-4F0B-9709-8B9325904F5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075CB-3CEE-F32F-4204-96F258D7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8F509-BF29-A629-394E-621ADB83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5B8-8E6C-4079-B1AB-77C082AE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302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Emphasis/Image Lef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2A21E6-C700-F04A-AFBF-D249BF836C0A}"/>
              </a:ext>
            </a:extLst>
          </p:cNvPr>
          <p:cNvSpPr/>
          <p:nvPr userDrawn="1"/>
        </p:nvSpPr>
        <p:spPr>
          <a:xfrm>
            <a:off x="0" y="1090449"/>
            <a:ext cx="3200400" cy="576755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46374" y="1337310"/>
            <a:ext cx="3886200" cy="4810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F6E24-A6C9-478B-8001-FECF88B8A3B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43840" y="1337310"/>
            <a:ext cx="2743200" cy="4810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FBE0D6B-28F6-4E51-B374-0D80AB41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1" y="88569"/>
            <a:ext cx="11147766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3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91F5-7480-4829-801E-64461B4085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859826" y="1337310"/>
            <a:ext cx="3886200" cy="4810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A051EEE-155A-45B5-9A02-8CED6140336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176" y="6191861"/>
            <a:ext cx="403957" cy="400110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 anchor="b" anchorCtr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92BCACAC-261E-42C0-9717-559AC0988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176" y="6571333"/>
            <a:ext cx="1221992" cy="20375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lnSpc>
                <a:spcPct val="80000"/>
              </a:lnSpc>
              <a:defRPr sz="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Solace</a:t>
            </a:r>
            <a:br>
              <a:rPr lang="en-US"/>
            </a:br>
            <a:r>
              <a:rPr lang="en-US"/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75797998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BAAB427-F9E2-4129-AC6E-EC99D1F0232B}"/>
              </a:ext>
            </a:extLst>
          </p:cNvPr>
          <p:cNvSpPr/>
          <p:nvPr userDrawn="1"/>
        </p:nvSpPr>
        <p:spPr>
          <a:xfrm>
            <a:off x="9358593" y="4801666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88"/>
                </a:lnTo>
                <a:lnTo>
                  <a:pt x="9775" y="515493"/>
                </a:lnTo>
                <a:lnTo>
                  <a:pt x="21606" y="558596"/>
                </a:lnTo>
                <a:lnTo>
                  <a:pt x="37722" y="599739"/>
                </a:lnTo>
                <a:lnTo>
                  <a:pt x="57863" y="638663"/>
                </a:lnTo>
                <a:lnTo>
                  <a:pt x="81772" y="675109"/>
                </a:lnTo>
                <a:lnTo>
                  <a:pt x="109189" y="708818"/>
                </a:lnTo>
                <a:lnTo>
                  <a:pt x="139855" y="739531"/>
                </a:lnTo>
                <a:lnTo>
                  <a:pt x="173513" y="766990"/>
                </a:lnTo>
                <a:lnTo>
                  <a:pt x="209904" y="790934"/>
                </a:lnTo>
                <a:lnTo>
                  <a:pt x="248769" y="811106"/>
                </a:lnTo>
                <a:lnTo>
                  <a:pt x="289850" y="827245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5"/>
                </a:lnTo>
                <a:lnTo>
                  <a:pt x="598836" y="811106"/>
                </a:lnTo>
                <a:lnTo>
                  <a:pt x="637701" y="790934"/>
                </a:lnTo>
                <a:lnTo>
                  <a:pt x="674092" y="766990"/>
                </a:lnTo>
                <a:lnTo>
                  <a:pt x="707749" y="739531"/>
                </a:lnTo>
                <a:lnTo>
                  <a:pt x="738415" y="708818"/>
                </a:lnTo>
                <a:lnTo>
                  <a:pt x="765831" y="675109"/>
                </a:lnTo>
                <a:lnTo>
                  <a:pt x="789738" y="638663"/>
                </a:lnTo>
                <a:lnTo>
                  <a:pt x="809878" y="599739"/>
                </a:lnTo>
                <a:lnTo>
                  <a:pt x="825992" y="558596"/>
                </a:lnTo>
                <a:lnTo>
                  <a:pt x="837822" y="515493"/>
                </a:lnTo>
                <a:lnTo>
                  <a:pt x="845110" y="470688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55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75EC605-EDA3-4E46-92C5-04DA5E30266B}"/>
              </a:ext>
            </a:extLst>
          </p:cNvPr>
          <p:cNvSpPr/>
          <p:nvPr userDrawn="1"/>
        </p:nvSpPr>
        <p:spPr>
          <a:xfrm>
            <a:off x="9358593" y="3430057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88"/>
                </a:lnTo>
                <a:lnTo>
                  <a:pt x="9775" y="515493"/>
                </a:lnTo>
                <a:lnTo>
                  <a:pt x="21606" y="558596"/>
                </a:lnTo>
                <a:lnTo>
                  <a:pt x="37722" y="599739"/>
                </a:lnTo>
                <a:lnTo>
                  <a:pt x="57863" y="638663"/>
                </a:lnTo>
                <a:lnTo>
                  <a:pt x="81772" y="675109"/>
                </a:lnTo>
                <a:lnTo>
                  <a:pt x="109189" y="708818"/>
                </a:lnTo>
                <a:lnTo>
                  <a:pt x="139855" y="739531"/>
                </a:lnTo>
                <a:lnTo>
                  <a:pt x="173513" y="766990"/>
                </a:lnTo>
                <a:lnTo>
                  <a:pt x="209904" y="790934"/>
                </a:lnTo>
                <a:lnTo>
                  <a:pt x="248769" y="811106"/>
                </a:lnTo>
                <a:lnTo>
                  <a:pt x="289850" y="827246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6"/>
                </a:lnTo>
                <a:lnTo>
                  <a:pt x="598836" y="811106"/>
                </a:lnTo>
                <a:lnTo>
                  <a:pt x="637701" y="790934"/>
                </a:lnTo>
                <a:lnTo>
                  <a:pt x="674092" y="766990"/>
                </a:lnTo>
                <a:lnTo>
                  <a:pt x="707749" y="739531"/>
                </a:lnTo>
                <a:lnTo>
                  <a:pt x="738415" y="708818"/>
                </a:lnTo>
                <a:lnTo>
                  <a:pt x="765831" y="675109"/>
                </a:lnTo>
                <a:lnTo>
                  <a:pt x="789738" y="638663"/>
                </a:lnTo>
                <a:lnTo>
                  <a:pt x="809878" y="599739"/>
                </a:lnTo>
                <a:lnTo>
                  <a:pt x="825992" y="558596"/>
                </a:lnTo>
                <a:lnTo>
                  <a:pt x="837822" y="515493"/>
                </a:lnTo>
                <a:lnTo>
                  <a:pt x="845110" y="470688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45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5A2D9B08-FD35-4CEB-A6F2-CD75BCC5E2E1}"/>
              </a:ext>
            </a:extLst>
          </p:cNvPr>
          <p:cNvSpPr/>
          <p:nvPr userDrawn="1"/>
        </p:nvSpPr>
        <p:spPr>
          <a:xfrm>
            <a:off x="9358592" y="2744254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92"/>
                </a:lnTo>
                <a:lnTo>
                  <a:pt x="9775" y="515498"/>
                </a:lnTo>
                <a:lnTo>
                  <a:pt x="21606" y="558603"/>
                </a:lnTo>
                <a:lnTo>
                  <a:pt x="37722" y="599747"/>
                </a:lnTo>
                <a:lnTo>
                  <a:pt x="57863" y="638671"/>
                </a:lnTo>
                <a:lnTo>
                  <a:pt x="81772" y="675117"/>
                </a:lnTo>
                <a:lnTo>
                  <a:pt x="109189" y="708826"/>
                </a:lnTo>
                <a:lnTo>
                  <a:pt x="139855" y="739538"/>
                </a:lnTo>
                <a:lnTo>
                  <a:pt x="173513" y="766995"/>
                </a:lnTo>
                <a:lnTo>
                  <a:pt x="209904" y="790938"/>
                </a:lnTo>
                <a:lnTo>
                  <a:pt x="248769" y="811109"/>
                </a:lnTo>
                <a:lnTo>
                  <a:pt x="289850" y="827247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7"/>
                </a:lnTo>
                <a:lnTo>
                  <a:pt x="598836" y="811109"/>
                </a:lnTo>
                <a:lnTo>
                  <a:pt x="637701" y="790938"/>
                </a:lnTo>
                <a:lnTo>
                  <a:pt x="674092" y="766995"/>
                </a:lnTo>
                <a:lnTo>
                  <a:pt x="707749" y="739538"/>
                </a:lnTo>
                <a:lnTo>
                  <a:pt x="738415" y="708826"/>
                </a:lnTo>
                <a:lnTo>
                  <a:pt x="765831" y="675117"/>
                </a:lnTo>
                <a:lnTo>
                  <a:pt x="789738" y="638671"/>
                </a:lnTo>
                <a:lnTo>
                  <a:pt x="809878" y="599747"/>
                </a:lnTo>
                <a:lnTo>
                  <a:pt x="825992" y="558603"/>
                </a:lnTo>
                <a:lnTo>
                  <a:pt x="837822" y="515498"/>
                </a:lnTo>
                <a:lnTo>
                  <a:pt x="845110" y="470692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27999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C5628A51-4D72-4F98-9E6A-C48EBC2830C5}"/>
              </a:ext>
            </a:extLst>
          </p:cNvPr>
          <p:cNvSpPr/>
          <p:nvPr userDrawn="1"/>
        </p:nvSpPr>
        <p:spPr>
          <a:xfrm>
            <a:off x="9358593" y="2058450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92"/>
                </a:lnTo>
                <a:lnTo>
                  <a:pt x="9775" y="515498"/>
                </a:lnTo>
                <a:lnTo>
                  <a:pt x="21606" y="558603"/>
                </a:lnTo>
                <a:lnTo>
                  <a:pt x="37722" y="599747"/>
                </a:lnTo>
                <a:lnTo>
                  <a:pt x="57863" y="638671"/>
                </a:lnTo>
                <a:lnTo>
                  <a:pt x="81772" y="675117"/>
                </a:lnTo>
                <a:lnTo>
                  <a:pt x="109189" y="708826"/>
                </a:lnTo>
                <a:lnTo>
                  <a:pt x="139855" y="739538"/>
                </a:lnTo>
                <a:lnTo>
                  <a:pt x="173513" y="766995"/>
                </a:lnTo>
                <a:lnTo>
                  <a:pt x="209904" y="790938"/>
                </a:lnTo>
                <a:lnTo>
                  <a:pt x="248769" y="811109"/>
                </a:lnTo>
                <a:lnTo>
                  <a:pt x="289850" y="827247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7"/>
                </a:lnTo>
                <a:lnTo>
                  <a:pt x="598836" y="811109"/>
                </a:lnTo>
                <a:lnTo>
                  <a:pt x="637701" y="790938"/>
                </a:lnTo>
                <a:lnTo>
                  <a:pt x="674092" y="766995"/>
                </a:lnTo>
                <a:lnTo>
                  <a:pt x="707749" y="739538"/>
                </a:lnTo>
                <a:lnTo>
                  <a:pt x="738415" y="708826"/>
                </a:lnTo>
                <a:lnTo>
                  <a:pt x="765831" y="675117"/>
                </a:lnTo>
                <a:lnTo>
                  <a:pt x="789738" y="638671"/>
                </a:lnTo>
                <a:lnTo>
                  <a:pt x="809878" y="599747"/>
                </a:lnTo>
                <a:lnTo>
                  <a:pt x="825992" y="558603"/>
                </a:lnTo>
                <a:lnTo>
                  <a:pt x="837822" y="515498"/>
                </a:lnTo>
                <a:lnTo>
                  <a:pt x="845110" y="470692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40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35C0F50B-B41A-4642-ABC6-B4E26757F366}"/>
              </a:ext>
            </a:extLst>
          </p:cNvPr>
          <p:cNvSpPr/>
          <p:nvPr userDrawn="1"/>
        </p:nvSpPr>
        <p:spPr>
          <a:xfrm>
            <a:off x="9358593" y="1372645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92"/>
                </a:lnTo>
                <a:lnTo>
                  <a:pt x="9775" y="515498"/>
                </a:lnTo>
                <a:lnTo>
                  <a:pt x="21606" y="558603"/>
                </a:lnTo>
                <a:lnTo>
                  <a:pt x="37722" y="599747"/>
                </a:lnTo>
                <a:lnTo>
                  <a:pt x="57863" y="638671"/>
                </a:lnTo>
                <a:lnTo>
                  <a:pt x="81772" y="675117"/>
                </a:lnTo>
                <a:lnTo>
                  <a:pt x="109189" y="708826"/>
                </a:lnTo>
                <a:lnTo>
                  <a:pt x="139855" y="739538"/>
                </a:lnTo>
                <a:lnTo>
                  <a:pt x="173513" y="766995"/>
                </a:lnTo>
                <a:lnTo>
                  <a:pt x="209904" y="790938"/>
                </a:lnTo>
                <a:lnTo>
                  <a:pt x="248769" y="811109"/>
                </a:lnTo>
                <a:lnTo>
                  <a:pt x="289850" y="827247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7"/>
                </a:lnTo>
                <a:lnTo>
                  <a:pt x="598836" y="811109"/>
                </a:lnTo>
                <a:lnTo>
                  <a:pt x="637701" y="790938"/>
                </a:lnTo>
                <a:lnTo>
                  <a:pt x="674092" y="766995"/>
                </a:lnTo>
                <a:lnTo>
                  <a:pt x="707749" y="739538"/>
                </a:lnTo>
                <a:lnTo>
                  <a:pt x="738415" y="708826"/>
                </a:lnTo>
                <a:lnTo>
                  <a:pt x="765831" y="675117"/>
                </a:lnTo>
                <a:lnTo>
                  <a:pt x="789738" y="638671"/>
                </a:lnTo>
                <a:lnTo>
                  <a:pt x="809878" y="599747"/>
                </a:lnTo>
                <a:lnTo>
                  <a:pt x="825992" y="558603"/>
                </a:lnTo>
                <a:lnTo>
                  <a:pt x="837822" y="515498"/>
                </a:lnTo>
                <a:lnTo>
                  <a:pt x="845110" y="470692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35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CBE1AD97-DFAB-4543-97B8-178F702B4016}"/>
              </a:ext>
            </a:extLst>
          </p:cNvPr>
          <p:cNvSpPr/>
          <p:nvPr userDrawn="1"/>
        </p:nvSpPr>
        <p:spPr>
          <a:xfrm>
            <a:off x="9358593" y="686841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92"/>
                </a:lnTo>
                <a:lnTo>
                  <a:pt x="9775" y="515498"/>
                </a:lnTo>
                <a:lnTo>
                  <a:pt x="21606" y="558603"/>
                </a:lnTo>
                <a:lnTo>
                  <a:pt x="37722" y="599747"/>
                </a:lnTo>
                <a:lnTo>
                  <a:pt x="57863" y="638671"/>
                </a:lnTo>
                <a:lnTo>
                  <a:pt x="81772" y="675117"/>
                </a:lnTo>
                <a:lnTo>
                  <a:pt x="109189" y="708825"/>
                </a:lnTo>
                <a:lnTo>
                  <a:pt x="139855" y="739537"/>
                </a:lnTo>
                <a:lnTo>
                  <a:pt x="173513" y="766994"/>
                </a:lnTo>
                <a:lnTo>
                  <a:pt x="209904" y="790937"/>
                </a:lnTo>
                <a:lnTo>
                  <a:pt x="248769" y="811108"/>
                </a:lnTo>
                <a:lnTo>
                  <a:pt x="289850" y="827246"/>
                </a:lnTo>
                <a:lnTo>
                  <a:pt x="332887" y="839094"/>
                </a:lnTo>
                <a:lnTo>
                  <a:pt x="377623" y="846393"/>
                </a:lnTo>
                <a:lnTo>
                  <a:pt x="423798" y="848884"/>
                </a:lnTo>
                <a:lnTo>
                  <a:pt x="469977" y="846393"/>
                </a:lnTo>
                <a:lnTo>
                  <a:pt x="514715" y="839094"/>
                </a:lnTo>
                <a:lnTo>
                  <a:pt x="557755" y="827246"/>
                </a:lnTo>
                <a:lnTo>
                  <a:pt x="598836" y="811108"/>
                </a:lnTo>
                <a:lnTo>
                  <a:pt x="637701" y="790937"/>
                </a:lnTo>
                <a:lnTo>
                  <a:pt x="674092" y="766994"/>
                </a:lnTo>
                <a:lnTo>
                  <a:pt x="707749" y="739537"/>
                </a:lnTo>
                <a:lnTo>
                  <a:pt x="738415" y="708825"/>
                </a:lnTo>
                <a:lnTo>
                  <a:pt x="765831" y="675117"/>
                </a:lnTo>
                <a:lnTo>
                  <a:pt x="789738" y="638671"/>
                </a:lnTo>
                <a:lnTo>
                  <a:pt x="809878" y="599747"/>
                </a:lnTo>
                <a:lnTo>
                  <a:pt x="825992" y="558603"/>
                </a:lnTo>
                <a:lnTo>
                  <a:pt x="837822" y="515498"/>
                </a:lnTo>
                <a:lnTo>
                  <a:pt x="845110" y="470692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30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EB00F915-CBF8-40C9-BA1E-9AFD631A6629}"/>
              </a:ext>
            </a:extLst>
          </p:cNvPr>
          <p:cNvSpPr/>
          <p:nvPr userDrawn="1"/>
        </p:nvSpPr>
        <p:spPr>
          <a:xfrm>
            <a:off x="9358593" y="22807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4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92"/>
                </a:lnTo>
                <a:lnTo>
                  <a:pt x="9775" y="515498"/>
                </a:lnTo>
                <a:lnTo>
                  <a:pt x="21606" y="558603"/>
                </a:lnTo>
                <a:lnTo>
                  <a:pt x="37722" y="599747"/>
                </a:lnTo>
                <a:lnTo>
                  <a:pt x="57863" y="638671"/>
                </a:lnTo>
                <a:lnTo>
                  <a:pt x="81772" y="675117"/>
                </a:lnTo>
                <a:lnTo>
                  <a:pt x="109189" y="708826"/>
                </a:lnTo>
                <a:lnTo>
                  <a:pt x="139855" y="739538"/>
                </a:lnTo>
                <a:lnTo>
                  <a:pt x="173513" y="766995"/>
                </a:lnTo>
                <a:lnTo>
                  <a:pt x="209904" y="790938"/>
                </a:lnTo>
                <a:lnTo>
                  <a:pt x="248769" y="811109"/>
                </a:lnTo>
                <a:lnTo>
                  <a:pt x="289850" y="827247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7"/>
                </a:lnTo>
                <a:lnTo>
                  <a:pt x="598836" y="811109"/>
                </a:lnTo>
                <a:lnTo>
                  <a:pt x="637701" y="790938"/>
                </a:lnTo>
                <a:lnTo>
                  <a:pt x="674092" y="766995"/>
                </a:lnTo>
                <a:lnTo>
                  <a:pt x="707749" y="739538"/>
                </a:lnTo>
                <a:lnTo>
                  <a:pt x="738415" y="708826"/>
                </a:lnTo>
                <a:lnTo>
                  <a:pt x="765831" y="675117"/>
                </a:lnTo>
                <a:lnTo>
                  <a:pt x="789738" y="638671"/>
                </a:lnTo>
                <a:lnTo>
                  <a:pt x="809878" y="599747"/>
                </a:lnTo>
                <a:lnTo>
                  <a:pt x="825992" y="558603"/>
                </a:lnTo>
                <a:lnTo>
                  <a:pt x="837822" y="515498"/>
                </a:lnTo>
                <a:lnTo>
                  <a:pt x="845110" y="470692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25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CB2865E2-2914-4826-BE7C-6A0B248C9469}"/>
              </a:ext>
            </a:extLst>
          </p:cNvPr>
          <p:cNvSpPr/>
          <p:nvPr userDrawn="1"/>
        </p:nvSpPr>
        <p:spPr>
          <a:xfrm>
            <a:off x="10101506" y="4801666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88"/>
                </a:lnTo>
                <a:lnTo>
                  <a:pt x="9775" y="515493"/>
                </a:lnTo>
                <a:lnTo>
                  <a:pt x="21606" y="558596"/>
                </a:lnTo>
                <a:lnTo>
                  <a:pt x="37722" y="599739"/>
                </a:lnTo>
                <a:lnTo>
                  <a:pt x="57863" y="638663"/>
                </a:lnTo>
                <a:lnTo>
                  <a:pt x="81772" y="675109"/>
                </a:lnTo>
                <a:lnTo>
                  <a:pt x="109189" y="708818"/>
                </a:lnTo>
                <a:lnTo>
                  <a:pt x="139855" y="739531"/>
                </a:lnTo>
                <a:lnTo>
                  <a:pt x="173513" y="766990"/>
                </a:lnTo>
                <a:lnTo>
                  <a:pt x="209904" y="790934"/>
                </a:lnTo>
                <a:lnTo>
                  <a:pt x="248769" y="811106"/>
                </a:lnTo>
                <a:lnTo>
                  <a:pt x="289850" y="827245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5"/>
                </a:lnTo>
                <a:lnTo>
                  <a:pt x="598836" y="811106"/>
                </a:lnTo>
                <a:lnTo>
                  <a:pt x="637701" y="790934"/>
                </a:lnTo>
                <a:lnTo>
                  <a:pt x="674092" y="766990"/>
                </a:lnTo>
                <a:lnTo>
                  <a:pt x="707749" y="739531"/>
                </a:lnTo>
                <a:lnTo>
                  <a:pt x="738415" y="708818"/>
                </a:lnTo>
                <a:lnTo>
                  <a:pt x="765831" y="675109"/>
                </a:lnTo>
                <a:lnTo>
                  <a:pt x="789738" y="638663"/>
                </a:lnTo>
                <a:lnTo>
                  <a:pt x="809878" y="599739"/>
                </a:lnTo>
                <a:lnTo>
                  <a:pt x="825992" y="558596"/>
                </a:lnTo>
                <a:lnTo>
                  <a:pt x="837822" y="515493"/>
                </a:lnTo>
                <a:lnTo>
                  <a:pt x="845110" y="470688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55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D2494E57-22BC-4712-AD68-3AE5748FDC19}"/>
              </a:ext>
            </a:extLst>
          </p:cNvPr>
          <p:cNvSpPr/>
          <p:nvPr userDrawn="1"/>
        </p:nvSpPr>
        <p:spPr>
          <a:xfrm>
            <a:off x="10101506" y="3430057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88"/>
                </a:lnTo>
                <a:lnTo>
                  <a:pt x="9775" y="515493"/>
                </a:lnTo>
                <a:lnTo>
                  <a:pt x="21606" y="558596"/>
                </a:lnTo>
                <a:lnTo>
                  <a:pt x="37722" y="599739"/>
                </a:lnTo>
                <a:lnTo>
                  <a:pt x="57863" y="638663"/>
                </a:lnTo>
                <a:lnTo>
                  <a:pt x="81772" y="675109"/>
                </a:lnTo>
                <a:lnTo>
                  <a:pt x="109189" y="708818"/>
                </a:lnTo>
                <a:lnTo>
                  <a:pt x="139855" y="739531"/>
                </a:lnTo>
                <a:lnTo>
                  <a:pt x="173513" y="766990"/>
                </a:lnTo>
                <a:lnTo>
                  <a:pt x="209904" y="790934"/>
                </a:lnTo>
                <a:lnTo>
                  <a:pt x="248769" y="811106"/>
                </a:lnTo>
                <a:lnTo>
                  <a:pt x="289850" y="827246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6"/>
                </a:lnTo>
                <a:lnTo>
                  <a:pt x="598836" y="811106"/>
                </a:lnTo>
                <a:lnTo>
                  <a:pt x="637701" y="790934"/>
                </a:lnTo>
                <a:lnTo>
                  <a:pt x="674092" y="766990"/>
                </a:lnTo>
                <a:lnTo>
                  <a:pt x="707749" y="739531"/>
                </a:lnTo>
                <a:lnTo>
                  <a:pt x="738415" y="708818"/>
                </a:lnTo>
                <a:lnTo>
                  <a:pt x="765831" y="675109"/>
                </a:lnTo>
                <a:lnTo>
                  <a:pt x="789738" y="638663"/>
                </a:lnTo>
                <a:lnTo>
                  <a:pt x="809878" y="599739"/>
                </a:lnTo>
                <a:lnTo>
                  <a:pt x="825992" y="558596"/>
                </a:lnTo>
                <a:lnTo>
                  <a:pt x="837822" y="515493"/>
                </a:lnTo>
                <a:lnTo>
                  <a:pt x="845110" y="470688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45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73229038-4299-4FA0-8F08-721E94C82F1A}"/>
              </a:ext>
            </a:extLst>
          </p:cNvPr>
          <p:cNvSpPr/>
          <p:nvPr userDrawn="1"/>
        </p:nvSpPr>
        <p:spPr>
          <a:xfrm>
            <a:off x="10101505" y="2744254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92"/>
                </a:lnTo>
                <a:lnTo>
                  <a:pt x="9775" y="515498"/>
                </a:lnTo>
                <a:lnTo>
                  <a:pt x="21606" y="558603"/>
                </a:lnTo>
                <a:lnTo>
                  <a:pt x="37722" y="599747"/>
                </a:lnTo>
                <a:lnTo>
                  <a:pt x="57863" y="638671"/>
                </a:lnTo>
                <a:lnTo>
                  <a:pt x="81772" y="675117"/>
                </a:lnTo>
                <a:lnTo>
                  <a:pt x="109189" y="708826"/>
                </a:lnTo>
                <a:lnTo>
                  <a:pt x="139855" y="739538"/>
                </a:lnTo>
                <a:lnTo>
                  <a:pt x="173513" y="766995"/>
                </a:lnTo>
                <a:lnTo>
                  <a:pt x="209904" y="790938"/>
                </a:lnTo>
                <a:lnTo>
                  <a:pt x="248769" y="811109"/>
                </a:lnTo>
                <a:lnTo>
                  <a:pt x="289850" y="827247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7"/>
                </a:lnTo>
                <a:lnTo>
                  <a:pt x="598836" y="811109"/>
                </a:lnTo>
                <a:lnTo>
                  <a:pt x="637701" y="790938"/>
                </a:lnTo>
                <a:lnTo>
                  <a:pt x="674092" y="766995"/>
                </a:lnTo>
                <a:lnTo>
                  <a:pt x="707749" y="739538"/>
                </a:lnTo>
                <a:lnTo>
                  <a:pt x="738415" y="708826"/>
                </a:lnTo>
                <a:lnTo>
                  <a:pt x="765831" y="675117"/>
                </a:lnTo>
                <a:lnTo>
                  <a:pt x="789738" y="638671"/>
                </a:lnTo>
                <a:lnTo>
                  <a:pt x="809878" y="599747"/>
                </a:lnTo>
                <a:lnTo>
                  <a:pt x="825992" y="558603"/>
                </a:lnTo>
                <a:lnTo>
                  <a:pt x="837822" y="515498"/>
                </a:lnTo>
                <a:lnTo>
                  <a:pt x="845110" y="470692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27999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6CE66923-71F2-471C-8D41-6DB5671C3865}"/>
              </a:ext>
            </a:extLst>
          </p:cNvPr>
          <p:cNvSpPr/>
          <p:nvPr userDrawn="1"/>
        </p:nvSpPr>
        <p:spPr>
          <a:xfrm>
            <a:off x="10101506" y="2058450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92"/>
                </a:lnTo>
                <a:lnTo>
                  <a:pt x="9775" y="515498"/>
                </a:lnTo>
                <a:lnTo>
                  <a:pt x="21606" y="558603"/>
                </a:lnTo>
                <a:lnTo>
                  <a:pt x="37722" y="599747"/>
                </a:lnTo>
                <a:lnTo>
                  <a:pt x="57863" y="638671"/>
                </a:lnTo>
                <a:lnTo>
                  <a:pt x="81772" y="675117"/>
                </a:lnTo>
                <a:lnTo>
                  <a:pt x="109189" y="708826"/>
                </a:lnTo>
                <a:lnTo>
                  <a:pt x="139855" y="739538"/>
                </a:lnTo>
                <a:lnTo>
                  <a:pt x="173513" y="766995"/>
                </a:lnTo>
                <a:lnTo>
                  <a:pt x="209904" y="790938"/>
                </a:lnTo>
                <a:lnTo>
                  <a:pt x="248769" y="811109"/>
                </a:lnTo>
                <a:lnTo>
                  <a:pt x="289850" y="827247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7"/>
                </a:lnTo>
                <a:lnTo>
                  <a:pt x="598836" y="811109"/>
                </a:lnTo>
                <a:lnTo>
                  <a:pt x="637701" y="790938"/>
                </a:lnTo>
                <a:lnTo>
                  <a:pt x="674092" y="766995"/>
                </a:lnTo>
                <a:lnTo>
                  <a:pt x="707749" y="739538"/>
                </a:lnTo>
                <a:lnTo>
                  <a:pt x="738415" y="708826"/>
                </a:lnTo>
                <a:lnTo>
                  <a:pt x="765831" y="675117"/>
                </a:lnTo>
                <a:lnTo>
                  <a:pt x="789738" y="638671"/>
                </a:lnTo>
                <a:lnTo>
                  <a:pt x="809878" y="599747"/>
                </a:lnTo>
                <a:lnTo>
                  <a:pt x="825992" y="558603"/>
                </a:lnTo>
                <a:lnTo>
                  <a:pt x="837822" y="515498"/>
                </a:lnTo>
                <a:lnTo>
                  <a:pt x="845110" y="470692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40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C4012702-244C-4208-8C7C-C9EF86DF65C9}"/>
              </a:ext>
            </a:extLst>
          </p:cNvPr>
          <p:cNvSpPr/>
          <p:nvPr userDrawn="1"/>
        </p:nvSpPr>
        <p:spPr>
          <a:xfrm>
            <a:off x="10101506" y="1372645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92"/>
                </a:lnTo>
                <a:lnTo>
                  <a:pt x="9775" y="515498"/>
                </a:lnTo>
                <a:lnTo>
                  <a:pt x="21606" y="558603"/>
                </a:lnTo>
                <a:lnTo>
                  <a:pt x="37722" y="599747"/>
                </a:lnTo>
                <a:lnTo>
                  <a:pt x="57863" y="638671"/>
                </a:lnTo>
                <a:lnTo>
                  <a:pt x="81772" y="675117"/>
                </a:lnTo>
                <a:lnTo>
                  <a:pt x="109189" y="708826"/>
                </a:lnTo>
                <a:lnTo>
                  <a:pt x="139855" y="739538"/>
                </a:lnTo>
                <a:lnTo>
                  <a:pt x="173513" y="766995"/>
                </a:lnTo>
                <a:lnTo>
                  <a:pt x="209904" y="790938"/>
                </a:lnTo>
                <a:lnTo>
                  <a:pt x="248769" y="811109"/>
                </a:lnTo>
                <a:lnTo>
                  <a:pt x="289850" y="827247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7"/>
                </a:lnTo>
                <a:lnTo>
                  <a:pt x="598836" y="811109"/>
                </a:lnTo>
                <a:lnTo>
                  <a:pt x="637701" y="790938"/>
                </a:lnTo>
                <a:lnTo>
                  <a:pt x="674092" y="766995"/>
                </a:lnTo>
                <a:lnTo>
                  <a:pt x="707749" y="739538"/>
                </a:lnTo>
                <a:lnTo>
                  <a:pt x="738415" y="708826"/>
                </a:lnTo>
                <a:lnTo>
                  <a:pt x="765831" y="675117"/>
                </a:lnTo>
                <a:lnTo>
                  <a:pt x="789738" y="638671"/>
                </a:lnTo>
                <a:lnTo>
                  <a:pt x="809878" y="599747"/>
                </a:lnTo>
                <a:lnTo>
                  <a:pt x="825992" y="558603"/>
                </a:lnTo>
                <a:lnTo>
                  <a:pt x="837822" y="515498"/>
                </a:lnTo>
                <a:lnTo>
                  <a:pt x="845110" y="470692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35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2A4B0196-E84F-43C4-B192-EA779C970217}"/>
              </a:ext>
            </a:extLst>
          </p:cNvPr>
          <p:cNvSpPr/>
          <p:nvPr userDrawn="1"/>
        </p:nvSpPr>
        <p:spPr>
          <a:xfrm>
            <a:off x="10101506" y="686841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92"/>
                </a:lnTo>
                <a:lnTo>
                  <a:pt x="9775" y="515498"/>
                </a:lnTo>
                <a:lnTo>
                  <a:pt x="21606" y="558603"/>
                </a:lnTo>
                <a:lnTo>
                  <a:pt x="37722" y="599747"/>
                </a:lnTo>
                <a:lnTo>
                  <a:pt x="57863" y="638671"/>
                </a:lnTo>
                <a:lnTo>
                  <a:pt x="81772" y="675117"/>
                </a:lnTo>
                <a:lnTo>
                  <a:pt x="109189" y="708825"/>
                </a:lnTo>
                <a:lnTo>
                  <a:pt x="139855" y="739537"/>
                </a:lnTo>
                <a:lnTo>
                  <a:pt x="173513" y="766994"/>
                </a:lnTo>
                <a:lnTo>
                  <a:pt x="209904" y="790937"/>
                </a:lnTo>
                <a:lnTo>
                  <a:pt x="248769" y="811108"/>
                </a:lnTo>
                <a:lnTo>
                  <a:pt x="289850" y="827246"/>
                </a:lnTo>
                <a:lnTo>
                  <a:pt x="332887" y="839094"/>
                </a:lnTo>
                <a:lnTo>
                  <a:pt x="377623" y="846393"/>
                </a:lnTo>
                <a:lnTo>
                  <a:pt x="423798" y="848884"/>
                </a:lnTo>
                <a:lnTo>
                  <a:pt x="469977" y="846393"/>
                </a:lnTo>
                <a:lnTo>
                  <a:pt x="514715" y="839094"/>
                </a:lnTo>
                <a:lnTo>
                  <a:pt x="557755" y="827246"/>
                </a:lnTo>
                <a:lnTo>
                  <a:pt x="598836" y="811108"/>
                </a:lnTo>
                <a:lnTo>
                  <a:pt x="637701" y="790937"/>
                </a:lnTo>
                <a:lnTo>
                  <a:pt x="674092" y="766994"/>
                </a:lnTo>
                <a:lnTo>
                  <a:pt x="707749" y="739537"/>
                </a:lnTo>
                <a:lnTo>
                  <a:pt x="738415" y="708825"/>
                </a:lnTo>
                <a:lnTo>
                  <a:pt x="765831" y="675117"/>
                </a:lnTo>
                <a:lnTo>
                  <a:pt x="789738" y="638671"/>
                </a:lnTo>
                <a:lnTo>
                  <a:pt x="809878" y="599747"/>
                </a:lnTo>
                <a:lnTo>
                  <a:pt x="825992" y="558603"/>
                </a:lnTo>
                <a:lnTo>
                  <a:pt x="837822" y="515498"/>
                </a:lnTo>
                <a:lnTo>
                  <a:pt x="845110" y="470692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30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6A26D7D3-FA1A-4B40-BC5D-F1DCE2830102}"/>
              </a:ext>
            </a:extLst>
          </p:cNvPr>
          <p:cNvSpPr/>
          <p:nvPr userDrawn="1"/>
        </p:nvSpPr>
        <p:spPr>
          <a:xfrm>
            <a:off x="10101506" y="22807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4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92"/>
                </a:lnTo>
                <a:lnTo>
                  <a:pt x="9775" y="515498"/>
                </a:lnTo>
                <a:lnTo>
                  <a:pt x="21606" y="558603"/>
                </a:lnTo>
                <a:lnTo>
                  <a:pt x="37722" y="599747"/>
                </a:lnTo>
                <a:lnTo>
                  <a:pt x="57863" y="638671"/>
                </a:lnTo>
                <a:lnTo>
                  <a:pt x="81772" y="675117"/>
                </a:lnTo>
                <a:lnTo>
                  <a:pt x="109189" y="708826"/>
                </a:lnTo>
                <a:lnTo>
                  <a:pt x="139855" y="739538"/>
                </a:lnTo>
                <a:lnTo>
                  <a:pt x="173513" y="766995"/>
                </a:lnTo>
                <a:lnTo>
                  <a:pt x="209904" y="790938"/>
                </a:lnTo>
                <a:lnTo>
                  <a:pt x="248769" y="811109"/>
                </a:lnTo>
                <a:lnTo>
                  <a:pt x="289850" y="827247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7"/>
                </a:lnTo>
                <a:lnTo>
                  <a:pt x="598836" y="811109"/>
                </a:lnTo>
                <a:lnTo>
                  <a:pt x="637701" y="790938"/>
                </a:lnTo>
                <a:lnTo>
                  <a:pt x="674092" y="766995"/>
                </a:lnTo>
                <a:lnTo>
                  <a:pt x="707749" y="739538"/>
                </a:lnTo>
                <a:lnTo>
                  <a:pt x="738415" y="708826"/>
                </a:lnTo>
                <a:lnTo>
                  <a:pt x="765831" y="675117"/>
                </a:lnTo>
                <a:lnTo>
                  <a:pt x="789738" y="638671"/>
                </a:lnTo>
                <a:lnTo>
                  <a:pt x="809878" y="599747"/>
                </a:lnTo>
                <a:lnTo>
                  <a:pt x="825992" y="558603"/>
                </a:lnTo>
                <a:lnTo>
                  <a:pt x="837822" y="515498"/>
                </a:lnTo>
                <a:lnTo>
                  <a:pt x="845110" y="470692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25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27" name="object 22">
            <a:extLst>
              <a:ext uri="{FF2B5EF4-FFF2-40B4-BE49-F238E27FC236}">
                <a16:creationId xmlns:a16="http://schemas.microsoft.com/office/drawing/2014/main" id="{8F75541E-8516-41CA-95E3-88F21CB0FDF1}"/>
              </a:ext>
            </a:extLst>
          </p:cNvPr>
          <p:cNvSpPr/>
          <p:nvPr userDrawn="1"/>
        </p:nvSpPr>
        <p:spPr>
          <a:xfrm>
            <a:off x="8609436" y="4801666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88"/>
                </a:lnTo>
                <a:lnTo>
                  <a:pt x="9775" y="515493"/>
                </a:lnTo>
                <a:lnTo>
                  <a:pt x="21606" y="558596"/>
                </a:lnTo>
                <a:lnTo>
                  <a:pt x="37722" y="599739"/>
                </a:lnTo>
                <a:lnTo>
                  <a:pt x="57863" y="638663"/>
                </a:lnTo>
                <a:lnTo>
                  <a:pt x="81772" y="675109"/>
                </a:lnTo>
                <a:lnTo>
                  <a:pt x="109189" y="708818"/>
                </a:lnTo>
                <a:lnTo>
                  <a:pt x="139855" y="739531"/>
                </a:lnTo>
                <a:lnTo>
                  <a:pt x="173513" y="766990"/>
                </a:lnTo>
                <a:lnTo>
                  <a:pt x="209904" y="790934"/>
                </a:lnTo>
                <a:lnTo>
                  <a:pt x="248769" y="811106"/>
                </a:lnTo>
                <a:lnTo>
                  <a:pt x="289850" y="827245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5"/>
                </a:lnTo>
                <a:lnTo>
                  <a:pt x="598836" y="811106"/>
                </a:lnTo>
                <a:lnTo>
                  <a:pt x="637701" y="790934"/>
                </a:lnTo>
                <a:lnTo>
                  <a:pt x="674092" y="766990"/>
                </a:lnTo>
                <a:lnTo>
                  <a:pt x="707749" y="739531"/>
                </a:lnTo>
                <a:lnTo>
                  <a:pt x="738415" y="708818"/>
                </a:lnTo>
                <a:lnTo>
                  <a:pt x="765831" y="675109"/>
                </a:lnTo>
                <a:lnTo>
                  <a:pt x="789738" y="638663"/>
                </a:lnTo>
                <a:lnTo>
                  <a:pt x="809878" y="599739"/>
                </a:lnTo>
                <a:lnTo>
                  <a:pt x="825992" y="558596"/>
                </a:lnTo>
                <a:lnTo>
                  <a:pt x="837822" y="515493"/>
                </a:lnTo>
                <a:lnTo>
                  <a:pt x="845110" y="470688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55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9CABB628-DF7B-46EE-92DF-35F9FA3A0F24}"/>
              </a:ext>
            </a:extLst>
          </p:cNvPr>
          <p:cNvSpPr/>
          <p:nvPr userDrawn="1"/>
        </p:nvSpPr>
        <p:spPr>
          <a:xfrm>
            <a:off x="8609436" y="3430057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88"/>
                </a:lnTo>
                <a:lnTo>
                  <a:pt x="9775" y="515493"/>
                </a:lnTo>
                <a:lnTo>
                  <a:pt x="21606" y="558596"/>
                </a:lnTo>
                <a:lnTo>
                  <a:pt x="37722" y="599739"/>
                </a:lnTo>
                <a:lnTo>
                  <a:pt x="57863" y="638663"/>
                </a:lnTo>
                <a:lnTo>
                  <a:pt x="81772" y="675109"/>
                </a:lnTo>
                <a:lnTo>
                  <a:pt x="109189" y="708818"/>
                </a:lnTo>
                <a:lnTo>
                  <a:pt x="139855" y="739531"/>
                </a:lnTo>
                <a:lnTo>
                  <a:pt x="173513" y="766990"/>
                </a:lnTo>
                <a:lnTo>
                  <a:pt x="209904" y="790934"/>
                </a:lnTo>
                <a:lnTo>
                  <a:pt x="248769" y="811106"/>
                </a:lnTo>
                <a:lnTo>
                  <a:pt x="289850" y="827246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6"/>
                </a:lnTo>
                <a:lnTo>
                  <a:pt x="598836" y="811106"/>
                </a:lnTo>
                <a:lnTo>
                  <a:pt x="637701" y="790934"/>
                </a:lnTo>
                <a:lnTo>
                  <a:pt x="674092" y="766990"/>
                </a:lnTo>
                <a:lnTo>
                  <a:pt x="707749" y="739531"/>
                </a:lnTo>
                <a:lnTo>
                  <a:pt x="738415" y="708818"/>
                </a:lnTo>
                <a:lnTo>
                  <a:pt x="765831" y="675109"/>
                </a:lnTo>
                <a:lnTo>
                  <a:pt x="789738" y="638663"/>
                </a:lnTo>
                <a:lnTo>
                  <a:pt x="809878" y="599739"/>
                </a:lnTo>
                <a:lnTo>
                  <a:pt x="825992" y="558596"/>
                </a:lnTo>
                <a:lnTo>
                  <a:pt x="837822" y="515493"/>
                </a:lnTo>
                <a:lnTo>
                  <a:pt x="845110" y="470688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45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30" name="object 25">
            <a:extLst>
              <a:ext uri="{FF2B5EF4-FFF2-40B4-BE49-F238E27FC236}">
                <a16:creationId xmlns:a16="http://schemas.microsoft.com/office/drawing/2014/main" id="{D7C38847-2EBE-4F23-BC0B-0E416A7588B2}"/>
              </a:ext>
            </a:extLst>
          </p:cNvPr>
          <p:cNvSpPr/>
          <p:nvPr userDrawn="1"/>
        </p:nvSpPr>
        <p:spPr>
          <a:xfrm>
            <a:off x="8609435" y="2744254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92"/>
                </a:lnTo>
                <a:lnTo>
                  <a:pt x="9775" y="515498"/>
                </a:lnTo>
                <a:lnTo>
                  <a:pt x="21606" y="558603"/>
                </a:lnTo>
                <a:lnTo>
                  <a:pt x="37722" y="599747"/>
                </a:lnTo>
                <a:lnTo>
                  <a:pt x="57863" y="638671"/>
                </a:lnTo>
                <a:lnTo>
                  <a:pt x="81772" y="675117"/>
                </a:lnTo>
                <a:lnTo>
                  <a:pt x="109189" y="708826"/>
                </a:lnTo>
                <a:lnTo>
                  <a:pt x="139855" y="739538"/>
                </a:lnTo>
                <a:lnTo>
                  <a:pt x="173513" y="766995"/>
                </a:lnTo>
                <a:lnTo>
                  <a:pt x="209904" y="790938"/>
                </a:lnTo>
                <a:lnTo>
                  <a:pt x="248769" y="811109"/>
                </a:lnTo>
                <a:lnTo>
                  <a:pt x="289850" y="827247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7"/>
                </a:lnTo>
                <a:lnTo>
                  <a:pt x="598836" y="811109"/>
                </a:lnTo>
                <a:lnTo>
                  <a:pt x="637701" y="790938"/>
                </a:lnTo>
                <a:lnTo>
                  <a:pt x="674092" y="766995"/>
                </a:lnTo>
                <a:lnTo>
                  <a:pt x="707749" y="739538"/>
                </a:lnTo>
                <a:lnTo>
                  <a:pt x="738415" y="708826"/>
                </a:lnTo>
                <a:lnTo>
                  <a:pt x="765831" y="675117"/>
                </a:lnTo>
                <a:lnTo>
                  <a:pt x="789738" y="638671"/>
                </a:lnTo>
                <a:lnTo>
                  <a:pt x="809878" y="599747"/>
                </a:lnTo>
                <a:lnTo>
                  <a:pt x="825992" y="558603"/>
                </a:lnTo>
                <a:lnTo>
                  <a:pt x="837822" y="515498"/>
                </a:lnTo>
                <a:lnTo>
                  <a:pt x="845110" y="470692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27999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441C7DC6-1247-4A62-8E96-2048692D330F}"/>
              </a:ext>
            </a:extLst>
          </p:cNvPr>
          <p:cNvSpPr/>
          <p:nvPr userDrawn="1"/>
        </p:nvSpPr>
        <p:spPr>
          <a:xfrm>
            <a:off x="8609436" y="2058450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92"/>
                </a:lnTo>
                <a:lnTo>
                  <a:pt x="9775" y="515498"/>
                </a:lnTo>
                <a:lnTo>
                  <a:pt x="21606" y="558603"/>
                </a:lnTo>
                <a:lnTo>
                  <a:pt x="37722" y="599747"/>
                </a:lnTo>
                <a:lnTo>
                  <a:pt x="57863" y="638671"/>
                </a:lnTo>
                <a:lnTo>
                  <a:pt x="81772" y="675117"/>
                </a:lnTo>
                <a:lnTo>
                  <a:pt x="109189" y="708826"/>
                </a:lnTo>
                <a:lnTo>
                  <a:pt x="139855" y="739538"/>
                </a:lnTo>
                <a:lnTo>
                  <a:pt x="173513" y="766995"/>
                </a:lnTo>
                <a:lnTo>
                  <a:pt x="209904" y="790938"/>
                </a:lnTo>
                <a:lnTo>
                  <a:pt x="248769" y="811109"/>
                </a:lnTo>
                <a:lnTo>
                  <a:pt x="289850" y="827247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7"/>
                </a:lnTo>
                <a:lnTo>
                  <a:pt x="598836" y="811109"/>
                </a:lnTo>
                <a:lnTo>
                  <a:pt x="637701" y="790938"/>
                </a:lnTo>
                <a:lnTo>
                  <a:pt x="674092" y="766995"/>
                </a:lnTo>
                <a:lnTo>
                  <a:pt x="707749" y="739538"/>
                </a:lnTo>
                <a:lnTo>
                  <a:pt x="738415" y="708826"/>
                </a:lnTo>
                <a:lnTo>
                  <a:pt x="765831" y="675117"/>
                </a:lnTo>
                <a:lnTo>
                  <a:pt x="789738" y="638671"/>
                </a:lnTo>
                <a:lnTo>
                  <a:pt x="809878" y="599747"/>
                </a:lnTo>
                <a:lnTo>
                  <a:pt x="825992" y="558603"/>
                </a:lnTo>
                <a:lnTo>
                  <a:pt x="837822" y="515498"/>
                </a:lnTo>
                <a:lnTo>
                  <a:pt x="845110" y="470692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40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32" name="object 27">
            <a:extLst>
              <a:ext uri="{FF2B5EF4-FFF2-40B4-BE49-F238E27FC236}">
                <a16:creationId xmlns:a16="http://schemas.microsoft.com/office/drawing/2014/main" id="{B1D8FB7B-AFCB-40E1-A990-A454F929F150}"/>
              </a:ext>
            </a:extLst>
          </p:cNvPr>
          <p:cNvSpPr/>
          <p:nvPr userDrawn="1"/>
        </p:nvSpPr>
        <p:spPr>
          <a:xfrm>
            <a:off x="8609436" y="1372645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92"/>
                </a:lnTo>
                <a:lnTo>
                  <a:pt x="9775" y="515498"/>
                </a:lnTo>
                <a:lnTo>
                  <a:pt x="21606" y="558603"/>
                </a:lnTo>
                <a:lnTo>
                  <a:pt x="37722" y="599747"/>
                </a:lnTo>
                <a:lnTo>
                  <a:pt x="57863" y="638671"/>
                </a:lnTo>
                <a:lnTo>
                  <a:pt x="81772" y="675117"/>
                </a:lnTo>
                <a:lnTo>
                  <a:pt x="109189" y="708826"/>
                </a:lnTo>
                <a:lnTo>
                  <a:pt x="139855" y="739538"/>
                </a:lnTo>
                <a:lnTo>
                  <a:pt x="173513" y="766995"/>
                </a:lnTo>
                <a:lnTo>
                  <a:pt x="209904" y="790938"/>
                </a:lnTo>
                <a:lnTo>
                  <a:pt x="248769" y="811109"/>
                </a:lnTo>
                <a:lnTo>
                  <a:pt x="289850" y="827247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7"/>
                </a:lnTo>
                <a:lnTo>
                  <a:pt x="598836" y="811109"/>
                </a:lnTo>
                <a:lnTo>
                  <a:pt x="637701" y="790938"/>
                </a:lnTo>
                <a:lnTo>
                  <a:pt x="674092" y="766995"/>
                </a:lnTo>
                <a:lnTo>
                  <a:pt x="707749" y="739538"/>
                </a:lnTo>
                <a:lnTo>
                  <a:pt x="738415" y="708826"/>
                </a:lnTo>
                <a:lnTo>
                  <a:pt x="765831" y="675117"/>
                </a:lnTo>
                <a:lnTo>
                  <a:pt x="789738" y="638671"/>
                </a:lnTo>
                <a:lnTo>
                  <a:pt x="809878" y="599747"/>
                </a:lnTo>
                <a:lnTo>
                  <a:pt x="825992" y="558603"/>
                </a:lnTo>
                <a:lnTo>
                  <a:pt x="837822" y="515498"/>
                </a:lnTo>
                <a:lnTo>
                  <a:pt x="845110" y="470692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35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33" name="object 28">
            <a:extLst>
              <a:ext uri="{FF2B5EF4-FFF2-40B4-BE49-F238E27FC236}">
                <a16:creationId xmlns:a16="http://schemas.microsoft.com/office/drawing/2014/main" id="{8830B901-523E-41AD-9459-B5C4327752B4}"/>
              </a:ext>
            </a:extLst>
          </p:cNvPr>
          <p:cNvSpPr/>
          <p:nvPr userDrawn="1"/>
        </p:nvSpPr>
        <p:spPr>
          <a:xfrm>
            <a:off x="8609436" y="686841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92"/>
                </a:lnTo>
                <a:lnTo>
                  <a:pt x="9775" y="515498"/>
                </a:lnTo>
                <a:lnTo>
                  <a:pt x="21606" y="558603"/>
                </a:lnTo>
                <a:lnTo>
                  <a:pt x="37722" y="599747"/>
                </a:lnTo>
                <a:lnTo>
                  <a:pt x="57863" y="638671"/>
                </a:lnTo>
                <a:lnTo>
                  <a:pt x="81772" y="675117"/>
                </a:lnTo>
                <a:lnTo>
                  <a:pt x="109189" y="708825"/>
                </a:lnTo>
                <a:lnTo>
                  <a:pt x="139855" y="739537"/>
                </a:lnTo>
                <a:lnTo>
                  <a:pt x="173513" y="766994"/>
                </a:lnTo>
                <a:lnTo>
                  <a:pt x="209904" y="790937"/>
                </a:lnTo>
                <a:lnTo>
                  <a:pt x="248769" y="811108"/>
                </a:lnTo>
                <a:lnTo>
                  <a:pt x="289850" y="827246"/>
                </a:lnTo>
                <a:lnTo>
                  <a:pt x="332887" y="839094"/>
                </a:lnTo>
                <a:lnTo>
                  <a:pt x="377623" y="846393"/>
                </a:lnTo>
                <a:lnTo>
                  <a:pt x="423798" y="848884"/>
                </a:lnTo>
                <a:lnTo>
                  <a:pt x="469977" y="846393"/>
                </a:lnTo>
                <a:lnTo>
                  <a:pt x="514715" y="839094"/>
                </a:lnTo>
                <a:lnTo>
                  <a:pt x="557755" y="827246"/>
                </a:lnTo>
                <a:lnTo>
                  <a:pt x="598836" y="811108"/>
                </a:lnTo>
                <a:lnTo>
                  <a:pt x="637701" y="790937"/>
                </a:lnTo>
                <a:lnTo>
                  <a:pt x="674092" y="766994"/>
                </a:lnTo>
                <a:lnTo>
                  <a:pt x="707749" y="739537"/>
                </a:lnTo>
                <a:lnTo>
                  <a:pt x="738415" y="708825"/>
                </a:lnTo>
                <a:lnTo>
                  <a:pt x="765831" y="675117"/>
                </a:lnTo>
                <a:lnTo>
                  <a:pt x="789738" y="638671"/>
                </a:lnTo>
                <a:lnTo>
                  <a:pt x="809878" y="599747"/>
                </a:lnTo>
                <a:lnTo>
                  <a:pt x="825992" y="558603"/>
                </a:lnTo>
                <a:lnTo>
                  <a:pt x="837822" y="515498"/>
                </a:lnTo>
                <a:lnTo>
                  <a:pt x="845110" y="470692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30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34" name="object 29">
            <a:extLst>
              <a:ext uri="{FF2B5EF4-FFF2-40B4-BE49-F238E27FC236}">
                <a16:creationId xmlns:a16="http://schemas.microsoft.com/office/drawing/2014/main" id="{0EA32621-7C1F-4258-87B0-280B0BBD8695}"/>
              </a:ext>
            </a:extLst>
          </p:cNvPr>
          <p:cNvSpPr/>
          <p:nvPr userDrawn="1"/>
        </p:nvSpPr>
        <p:spPr>
          <a:xfrm>
            <a:off x="8609436" y="22807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4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92"/>
                </a:lnTo>
                <a:lnTo>
                  <a:pt x="9775" y="515498"/>
                </a:lnTo>
                <a:lnTo>
                  <a:pt x="21606" y="558603"/>
                </a:lnTo>
                <a:lnTo>
                  <a:pt x="37722" y="599747"/>
                </a:lnTo>
                <a:lnTo>
                  <a:pt x="57863" y="638671"/>
                </a:lnTo>
                <a:lnTo>
                  <a:pt x="81772" y="675117"/>
                </a:lnTo>
                <a:lnTo>
                  <a:pt x="109189" y="708826"/>
                </a:lnTo>
                <a:lnTo>
                  <a:pt x="139855" y="739538"/>
                </a:lnTo>
                <a:lnTo>
                  <a:pt x="173513" y="766995"/>
                </a:lnTo>
                <a:lnTo>
                  <a:pt x="209904" y="790938"/>
                </a:lnTo>
                <a:lnTo>
                  <a:pt x="248769" y="811109"/>
                </a:lnTo>
                <a:lnTo>
                  <a:pt x="289850" y="827247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7"/>
                </a:lnTo>
                <a:lnTo>
                  <a:pt x="598836" y="811109"/>
                </a:lnTo>
                <a:lnTo>
                  <a:pt x="637701" y="790938"/>
                </a:lnTo>
                <a:lnTo>
                  <a:pt x="674092" y="766995"/>
                </a:lnTo>
                <a:lnTo>
                  <a:pt x="707749" y="739538"/>
                </a:lnTo>
                <a:lnTo>
                  <a:pt x="738415" y="708826"/>
                </a:lnTo>
                <a:lnTo>
                  <a:pt x="765831" y="675117"/>
                </a:lnTo>
                <a:lnTo>
                  <a:pt x="789738" y="638671"/>
                </a:lnTo>
                <a:lnTo>
                  <a:pt x="809878" y="599747"/>
                </a:lnTo>
                <a:lnTo>
                  <a:pt x="825992" y="558603"/>
                </a:lnTo>
                <a:lnTo>
                  <a:pt x="837822" y="515498"/>
                </a:lnTo>
                <a:lnTo>
                  <a:pt x="845110" y="470692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25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37" name="object 33">
            <a:extLst>
              <a:ext uri="{FF2B5EF4-FFF2-40B4-BE49-F238E27FC236}">
                <a16:creationId xmlns:a16="http://schemas.microsoft.com/office/drawing/2014/main" id="{ACB8D98B-E063-4D29-AC06-863A383CAF48}"/>
              </a:ext>
            </a:extLst>
          </p:cNvPr>
          <p:cNvSpPr/>
          <p:nvPr userDrawn="1"/>
        </p:nvSpPr>
        <p:spPr>
          <a:xfrm>
            <a:off x="2617701" y="4114211"/>
            <a:ext cx="383649" cy="383649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8835" y="0"/>
                </a:moveTo>
                <a:lnTo>
                  <a:pt x="372971" y="2503"/>
                </a:lnTo>
                <a:lnTo>
                  <a:pt x="327551" y="10014"/>
                </a:lnTo>
                <a:lnTo>
                  <a:pt x="283020" y="22532"/>
                </a:lnTo>
                <a:lnTo>
                  <a:pt x="239823" y="40056"/>
                </a:lnTo>
                <a:lnTo>
                  <a:pt x="198403" y="62588"/>
                </a:lnTo>
                <a:lnTo>
                  <a:pt x="159205" y="90128"/>
                </a:lnTo>
                <a:lnTo>
                  <a:pt x="122674" y="122674"/>
                </a:lnTo>
                <a:lnTo>
                  <a:pt x="90128" y="159205"/>
                </a:lnTo>
                <a:lnTo>
                  <a:pt x="62588" y="198403"/>
                </a:lnTo>
                <a:lnTo>
                  <a:pt x="40056" y="239823"/>
                </a:lnTo>
                <a:lnTo>
                  <a:pt x="22532" y="283020"/>
                </a:lnTo>
                <a:lnTo>
                  <a:pt x="10014" y="327551"/>
                </a:lnTo>
                <a:lnTo>
                  <a:pt x="2503" y="372971"/>
                </a:lnTo>
                <a:lnTo>
                  <a:pt x="0" y="418835"/>
                </a:lnTo>
                <a:lnTo>
                  <a:pt x="2503" y="464699"/>
                </a:lnTo>
                <a:lnTo>
                  <a:pt x="10014" y="510119"/>
                </a:lnTo>
                <a:lnTo>
                  <a:pt x="22532" y="554650"/>
                </a:lnTo>
                <a:lnTo>
                  <a:pt x="40056" y="597848"/>
                </a:lnTo>
                <a:lnTo>
                  <a:pt x="62588" y="639267"/>
                </a:lnTo>
                <a:lnTo>
                  <a:pt x="90128" y="678465"/>
                </a:lnTo>
                <a:lnTo>
                  <a:pt x="122674" y="714996"/>
                </a:lnTo>
                <a:lnTo>
                  <a:pt x="159205" y="747542"/>
                </a:lnTo>
                <a:lnTo>
                  <a:pt x="198403" y="775081"/>
                </a:lnTo>
                <a:lnTo>
                  <a:pt x="239823" y="797613"/>
                </a:lnTo>
                <a:lnTo>
                  <a:pt x="283020" y="815138"/>
                </a:lnTo>
                <a:lnTo>
                  <a:pt x="327551" y="827656"/>
                </a:lnTo>
                <a:lnTo>
                  <a:pt x="372971" y="835167"/>
                </a:lnTo>
                <a:lnTo>
                  <a:pt x="418835" y="837670"/>
                </a:lnTo>
                <a:lnTo>
                  <a:pt x="464699" y="835167"/>
                </a:lnTo>
                <a:lnTo>
                  <a:pt x="510119" y="827656"/>
                </a:lnTo>
                <a:lnTo>
                  <a:pt x="554650" y="815138"/>
                </a:lnTo>
                <a:lnTo>
                  <a:pt x="597848" y="797613"/>
                </a:lnTo>
                <a:lnTo>
                  <a:pt x="639267" y="775081"/>
                </a:lnTo>
                <a:lnTo>
                  <a:pt x="678465" y="747542"/>
                </a:lnTo>
                <a:lnTo>
                  <a:pt x="714996" y="714996"/>
                </a:lnTo>
                <a:lnTo>
                  <a:pt x="747542" y="678465"/>
                </a:lnTo>
                <a:lnTo>
                  <a:pt x="775081" y="639267"/>
                </a:lnTo>
                <a:lnTo>
                  <a:pt x="797613" y="597848"/>
                </a:lnTo>
                <a:lnTo>
                  <a:pt x="815138" y="554650"/>
                </a:lnTo>
                <a:lnTo>
                  <a:pt x="827656" y="510119"/>
                </a:lnTo>
                <a:lnTo>
                  <a:pt x="835167" y="464699"/>
                </a:lnTo>
                <a:lnTo>
                  <a:pt x="837670" y="418835"/>
                </a:lnTo>
                <a:lnTo>
                  <a:pt x="835167" y="372971"/>
                </a:lnTo>
                <a:lnTo>
                  <a:pt x="827656" y="327551"/>
                </a:lnTo>
                <a:lnTo>
                  <a:pt x="815138" y="283020"/>
                </a:lnTo>
                <a:lnTo>
                  <a:pt x="797613" y="239823"/>
                </a:lnTo>
                <a:lnTo>
                  <a:pt x="775081" y="198403"/>
                </a:lnTo>
                <a:lnTo>
                  <a:pt x="747542" y="159205"/>
                </a:lnTo>
                <a:lnTo>
                  <a:pt x="714996" y="122674"/>
                </a:lnTo>
                <a:lnTo>
                  <a:pt x="678465" y="90128"/>
                </a:lnTo>
                <a:lnTo>
                  <a:pt x="639267" y="62588"/>
                </a:lnTo>
                <a:lnTo>
                  <a:pt x="597848" y="40056"/>
                </a:lnTo>
                <a:lnTo>
                  <a:pt x="554650" y="22532"/>
                </a:lnTo>
                <a:lnTo>
                  <a:pt x="510119" y="10014"/>
                </a:lnTo>
                <a:lnTo>
                  <a:pt x="464699" y="2503"/>
                </a:lnTo>
                <a:lnTo>
                  <a:pt x="418835" y="0"/>
                </a:lnTo>
                <a:close/>
              </a:path>
            </a:pathLst>
          </a:custGeom>
          <a:solidFill>
            <a:srgbClr val="FFFFFF">
              <a:alpha val="19608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FCD2896F-DCB0-488B-828B-E2100C641E8E}"/>
              </a:ext>
            </a:extLst>
          </p:cNvPr>
          <p:cNvSpPr/>
          <p:nvPr userDrawn="1"/>
        </p:nvSpPr>
        <p:spPr>
          <a:xfrm>
            <a:off x="3366857" y="4114211"/>
            <a:ext cx="383649" cy="383649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8835" y="0"/>
                </a:moveTo>
                <a:lnTo>
                  <a:pt x="372970" y="2503"/>
                </a:lnTo>
                <a:lnTo>
                  <a:pt x="327551" y="10014"/>
                </a:lnTo>
                <a:lnTo>
                  <a:pt x="283020" y="22532"/>
                </a:lnTo>
                <a:lnTo>
                  <a:pt x="239822" y="40056"/>
                </a:lnTo>
                <a:lnTo>
                  <a:pt x="198402" y="62588"/>
                </a:lnTo>
                <a:lnTo>
                  <a:pt x="159205" y="90128"/>
                </a:lnTo>
                <a:lnTo>
                  <a:pt x="122674" y="122674"/>
                </a:lnTo>
                <a:lnTo>
                  <a:pt x="90128" y="159205"/>
                </a:lnTo>
                <a:lnTo>
                  <a:pt x="62588" y="198403"/>
                </a:lnTo>
                <a:lnTo>
                  <a:pt x="40056" y="239823"/>
                </a:lnTo>
                <a:lnTo>
                  <a:pt x="22532" y="283020"/>
                </a:lnTo>
                <a:lnTo>
                  <a:pt x="10014" y="327551"/>
                </a:lnTo>
                <a:lnTo>
                  <a:pt x="2503" y="372971"/>
                </a:lnTo>
                <a:lnTo>
                  <a:pt x="0" y="418835"/>
                </a:lnTo>
                <a:lnTo>
                  <a:pt x="2503" y="464699"/>
                </a:lnTo>
                <a:lnTo>
                  <a:pt x="10014" y="510119"/>
                </a:lnTo>
                <a:lnTo>
                  <a:pt x="22532" y="554650"/>
                </a:lnTo>
                <a:lnTo>
                  <a:pt x="40056" y="597848"/>
                </a:lnTo>
                <a:lnTo>
                  <a:pt x="62588" y="639267"/>
                </a:lnTo>
                <a:lnTo>
                  <a:pt x="90128" y="678465"/>
                </a:lnTo>
                <a:lnTo>
                  <a:pt x="122674" y="714996"/>
                </a:lnTo>
                <a:lnTo>
                  <a:pt x="159205" y="747542"/>
                </a:lnTo>
                <a:lnTo>
                  <a:pt x="198402" y="775081"/>
                </a:lnTo>
                <a:lnTo>
                  <a:pt x="239822" y="797613"/>
                </a:lnTo>
                <a:lnTo>
                  <a:pt x="283020" y="815138"/>
                </a:lnTo>
                <a:lnTo>
                  <a:pt x="327551" y="827656"/>
                </a:lnTo>
                <a:lnTo>
                  <a:pt x="372970" y="835167"/>
                </a:lnTo>
                <a:lnTo>
                  <a:pt x="418835" y="837670"/>
                </a:lnTo>
                <a:lnTo>
                  <a:pt x="464699" y="835167"/>
                </a:lnTo>
                <a:lnTo>
                  <a:pt x="510119" y="827656"/>
                </a:lnTo>
                <a:lnTo>
                  <a:pt x="554649" y="815138"/>
                </a:lnTo>
                <a:lnTo>
                  <a:pt x="597847" y="797613"/>
                </a:lnTo>
                <a:lnTo>
                  <a:pt x="639267" y="775081"/>
                </a:lnTo>
                <a:lnTo>
                  <a:pt x="678465" y="747542"/>
                </a:lnTo>
                <a:lnTo>
                  <a:pt x="714996" y="714996"/>
                </a:lnTo>
                <a:lnTo>
                  <a:pt x="747542" y="678465"/>
                </a:lnTo>
                <a:lnTo>
                  <a:pt x="775081" y="639267"/>
                </a:lnTo>
                <a:lnTo>
                  <a:pt x="797613" y="597848"/>
                </a:lnTo>
                <a:lnTo>
                  <a:pt x="815138" y="554650"/>
                </a:lnTo>
                <a:lnTo>
                  <a:pt x="827656" y="510119"/>
                </a:lnTo>
                <a:lnTo>
                  <a:pt x="835167" y="464699"/>
                </a:lnTo>
                <a:lnTo>
                  <a:pt x="837670" y="418835"/>
                </a:lnTo>
                <a:lnTo>
                  <a:pt x="835167" y="372971"/>
                </a:lnTo>
                <a:lnTo>
                  <a:pt x="827656" y="327551"/>
                </a:lnTo>
                <a:lnTo>
                  <a:pt x="815138" y="283020"/>
                </a:lnTo>
                <a:lnTo>
                  <a:pt x="797613" y="239823"/>
                </a:lnTo>
                <a:lnTo>
                  <a:pt x="775081" y="198403"/>
                </a:lnTo>
                <a:lnTo>
                  <a:pt x="747542" y="159205"/>
                </a:lnTo>
                <a:lnTo>
                  <a:pt x="714996" y="122674"/>
                </a:lnTo>
                <a:lnTo>
                  <a:pt x="678465" y="90128"/>
                </a:lnTo>
                <a:lnTo>
                  <a:pt x="639267" y="62588"/>
                </a:lnTo>
                <a:lnTo>
                  <a:pt x="597847" y="40056"/>
                </a:lnTo>
                <a:lnTo>
                  <a:pt x="554649" y="22532"/>
                </a:lnTo>
                <a:lnTo>
                  <a:pt x="510119" y="10014"/>
                </a:lnTo>
                <a:lnTo>
                  <a:pt x="464699" y="2503"/>
                </a:lnTo>
                <a:lnTo>
                  <a:pt x="418835" y="0"/>
                </a:lnTo>
                <a:close/>
              </a:path>
            </a:pathLst>
          </a:custGeom>
          <a:solidFill>
            <a:srgbClr val="FFFFFF">
              <a:alpha val="25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39" name="object 35">
            <a:extLst>
              <a:ext uri="{FF2B5EF4-FFF2-40B4-BE49-F238E27FC236}">
                <a16:creationId xmlns:a16="http://schemas.microsoft.com/office/drawing/2014/main" id="{35984C89-EA30-4A6B-B22F-ED56F4BE6E8F}"/>
              </a:ext>
            </a:extLst>
          </p:cNvPr>
          <p:cNvSpPr/>
          <p:nvPr userDrawn="1"/>
        </p:nvSpPr>
        <p:spPr>
          <a:xfrm>
            <a:off x="4116013" y="4114211"/>
            <a:ext cx="383649" cy="383649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8835" y="0"/>
                </a:moveTo>
                <a:lnTo>
                  <a:pt x="372970" y="2503"/>
                </a:lnTo>
                <a:lnTo>
                  <a:pt x="327551" y="10014"/>
                </a:lnTo>
                <a:lnTo>
                  <a:pt x="283020" y="22532"/>
                </a:lnTo>
                <a:lnTo>
                  <a:pt x="239822" y="40056"/>
                </a:lnTo>
                <a:lnTo>
                  <a:pt x="198402" y="62588"/>
                </a:lnTo>
                <a:lnTo>
                  <a:pt x="159204" y="90128"/>
                </a:lnTo>
                <a:lnTo>
                  <a:pt x="122673" y="122674"/>
                </a:lnTo>
                <a:lnTo>
                  <a:pt x="90127" y="159205"/>
                </a:lnTo>
                <a:lnTo>
                  <a:pt x="62588" y="198403"/>
                </a:lnTo>
                <a:lnTo>
                  <a:pt x="40056" y="239823"/>
                </a:lnTo>
                <a:lnTo>
                  <a:pt x="22531" y="283020"/>
                </a:lnTo>
                <a:lnTo>
                  <a:pt x="10014" y="327551"/>
                </a:lnTo>
                <a:lnTo>
                  <a:pt x="2503" y="372971"/>
                </a:lnTo>
                <a:lnTo>
                  <a:pt x="0" y="418835"/>
                </a:lnTo>
                <a:lnTo>
                  <a:pt x="2503" y="464699"/>
                </a:lnTo>
                <a:lnTo>
                  <a:pt x="10014" y="510119"/>
                </a:lnTo>
                <a:lnTo>
                  <a:pt x="22531" y="554650"/>
                </a:lnTo>
                <a:lnTo>
                  <a:pt x="40056" y="597848"/>
                </a:lnTo>
                <a:lnTo>
                  <a:pt x="62588" y="639267"/>
                </a:lnTo>
                <a:lnTo>
                  <a:pt x="90127" y="678465"/>
                </a:lnTo>
                <a:lnTo>
                  <a:pt x="122673" y="714996"/>
                </a:lnTo>
                <a:lnTo>
                  <a:pt x="159204" y="747542"/>
                </a:lnTo>
                <a:lnTo>
                  <a:pt x="198402" y="775081"/>
                </a:lnTo>
                <a:lnTo>
                  <a:pt x="239822" y="797613"/>
                </a:lnTo>
                <a:lnTo>
                  <a:pt x="283020" y="815138"/>
                </a:lnTo>
                <a:lnTo>
                  <a:pt x="327551" y="827656"/>
                </a:lnTo>
                <a:lnTo>
                  <a:pt x="372970" y="835167"/>
                </a:lnTo>
                <a:lnTo>
                  <a:pt x="418835" y="837670"/>
                </a:lnTo>
                <a:lnTo>
                  <a:pt x="464699" y="835167"/>
                </a:lnTo>
                <a:lnTo>
                  <a:pt x="510119" y="827656"/>
                </a:lnTo>
                <a:lnTo>
                  <a:pt x="554650" y="815138"/>
                </a:lnTo>
                <a:lnTo>
                  <a:pt x="597847" y="797613"/>
                </a:lnTo>
                <a:lnTo>
                  <a:pt x="639267" y="775081"/>
                </a:lnTo>
                <a:lnTo>
                  <a:pt x="678465" y="747542"/>
                </a:lnTo>
                <a:lnTo>
                  <a:pt x="714996" y="714996"/>
                </a:lnTo>
                <a:lnTo>
                  <a:pt x="747542" y="678465"/>
                </a:lnTo>
                <a:lnTo>
                  <a:pt x="775081" y="639267"/>
                </a:lnTo>
                <a:lnTo>
                  <a:pt x="797613" y="597848"/>
                </a:lnTo>
                <a:lnTo>
                  <a:pt x="815138" y="554650"/>
                </a:lnTo>
                <a:lnTo>
                  <a:pt x="827656" y="510119"/>
                </a:lnTo>
                <a:lnTo>
                  <a:pt x="835166" y="464699"/>
                </a:lnTo>
                <a:lnTo>
                  <a:pt x="837670" y="418835"/>
                </a:lnTo>
                <a:lnTo>
                  <a:pt x="835166" y="372971"/>
                </a:lnTo>
                <a:lnTo>
                  <a:pt x="827656" y="327551"/>
                </a:lnTo>
                <a:lnTo>
                  <a:pt x="815138" y="283020"/>
                </a:lnTo>
                <a:lnTo>
                  <a:pt x="797613" y="239823"/>
                </a:lnTo>
                <a:lnTo>
                  <a:pt x="775081" y="198403"/>
                </a:lnTo>
                <a:lnTo>
                  <a:pt x="747542" y="159205"/>
                </a:lnTo>
                <a:lnTo>
                  <a:pt x="714996" y="122674"/>
                </a:lnTo>
                <a:lnTo>
                  <a:pt x="678465" y="90128"/>
                </a:lnTo>
                <a:lnTo>
                  <a:pt x="639267" y="62588"/>
                </a:lnTo>
                <a:lnTo>
                  <a:pt x="597847" y="40056"/>
                </a:lnTo>
                <a:lnTo>
                  <a:pt x="554650" y="22532"/>
                </a:lnTo>
                <a:lnTo>
                  <a:pt x="510119" y="10014"/>
                </a:lnTo>
                <a:lnTo>
                  <a:pt x="464699" y="2503"/>
                </a:lnTo>
                <a:lnTo>
                  <a:pt x="418835" y="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40" name="object 36">
            <a:extLst>
              <a:ext uri="{FF2B5EF4-FFF2-40B4-BE49-F238E27FC236}">
                <a16:creationId xmlns:a16="http://schemas.microsoft.com/office/drawing/2014/main" id="{0CC8B52F-43B4-48AA-BA9F-53B3EF80263B}"/>
              </a:ext>
            </a:extLst>
          </p:cNvPr>
          <p:cNvSpPr/>
          <p:nvPr userDrawn="1"/>
        </p:nvSpPr>
        <p:spPr>
          <a:xfrm>
            <a:off x="4865170" y="4114211"/>
            <a:ext cx="383649" cy="383649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8835" y="0"/>
                </a:moveTo>
                <a:lnTo>
                  <a:pt x="372971" y="2503"/>
                </a:lnTo>
                <a:lnTo>
                  <a:pt x="327551" y="10014"/>
                </a:lnTo>
                <a:lnTo>
                  <a:pt x="283020" y="22532"/>
                </a:lnTo>
                <a:lnTo>
                  <a:pt x="239823" y="40056"/>
                </a:lnTo>
                <a:lnTo>
                  <a:pt x="198403" y="62588"/>
                </a:lnTo>
                <a:lnTo>
                  <a:pt x="159205" y="90128"/>
                </a:lnTo>
                <a:lnTo>
                  <a:pt x="122674" y="122674"/>
                </a:lnTo>
                <a:lnTo>
                  <a:pt x="90128" y="159205"/>
                </a:lnTo>
                <a:lnTo>
                  <a:pt x="62588" y="198403"/>
                </a:lnTo>
                <a:lnTo>
                  <a:pt x="40056" y="239823"/>
                </a:lnTo>
                <a:lnTo>
                  <a:pt x="22532" y="283020"/>
                </a:lnTo>
                <a:lnTo>
                  <a:pt x="10014" y="327551"/>
                </a:lnTo>
                <a:lnTo>
                  <a:pt x="2503" y="372971"/>
                </a:lnTo>
                <a:lnTo>
                  <a:pt x="0" y="418835"/>
                </a:lnTo>
                <a:lnTo>
                  <a:pt x="2503" y="464699"/>
                </a:lnTo>
                <a:lnTo>
                  <a:pt x="10014" y="510119"/>
                </a:lnTo>
                <a:lnTo>
                  <a:pt x="22532" y="554650"/>
                </a:lnTo>
                <a:lnTo>
                  <a:pt x="40056" y="597848"/>
                </a:lnTo>
                <a:lnTo>
                  <a:pt x="62588" y="639267"/>
                </a:lnTo>
                <a:lnTo>
                  <a:pt x="90128" y="678465"/>
                </a:lnTo>
                <a:lnTo>
                  <a:pt x="122674" y="714996"/>
                </a:lnTo>
                <a:lnTo>
                  <a:pt x="159205" y="747542"/>
                </a:lnTo>
                <a:lnTo>
                  <a:pt x="198403" y="775081"/>
                </a:lnTo>
                <a:lnTo>
                  <a:pt x="239823" y="797613"/>
                </a:lnTo>
                <a:lnTo>
                  <a:pt x="283020" y="815138"/>
                </a:lnTo>
                <a:lnTo>
                  <a:pt x="327551" y="827656"/>
                </a:lnTo>
                <a:lnTo>
                  <a:pt x="372971" y="835167"/>
                </a:lnTo>
                <a:lnTo>
                  <a:pt x="418835" y="837670"/>
                </a:lnTo>
                <a:lnTo>
                  <a:pt x="464699" y="835167"/>
                </a:lnTo>
                <a:lnTo>
                  <a:pt x="510119" y="827656"/>
                </a:lnTo>
                <a:lnTo>
                  <a:pt x="554650" y="815138"/>
                </a:lnTo>
                <a:lnTo>
                  <a:pt x="597848" y="797613"/>
                </a:lnTo>
                <a:lnTo>
                  <a:pt x="639267" y="775081"/>
                </a:lnTo>
                <a:lnTo>
                  <a:pt x="678465" y="747542"/>
                </a:lnTo>
                <a:lnTo>
                  <a:pt x="714996" y="714996"/>
                </a:lnTo>
                <a:lnTo>
                  <a:pt x="747542" y="678465"/>
                </a:lnTo>
                <a:lnTo>
                  <a:pt x="775081" y="639267"/>
                </a:lnTo>
                <a:lnTo>
                  <a:pt x="797613" y="597848"/>
                </a:lnTo>
                <a:lnTo>
                  <a:pt x="815138" y="554650"/>
                </a:lnTo>
                <a:lnTo>
                  <a:pt x="827656" y="510119"/>
                </a:lnTo>
                <a:lnTo>
                  <a:pt x="835167" y="464699"/>
                </a:lnTo>
                <a:lnTo>
                  <a:pt x="837670" y="418835"/>
                </a:lnTo>
                <a:lnTo>
                  <a:pt x="835167" y="372971"/>
                </a:lnTo>
                <a:lnTo>
                  <a:pt x="827656" y="327551"/>
                </a:lnTo>
                <a:lnTo>
                  <a:pt x="815138" y="283020"/>
                </a:lnTo>
                <a:lnTo>
                  <a:pt x="797613" y="239823"/>
                </a:lnTo>
                <a:lnTo>
                  <a:pt x="775081" y="198403"/>
                </a:lnTo>
                <a:lnTo>
                  <a:pt x="747542" y="159205"/>
                </a:lnTo>
                <a:lnTo>
                  <a:pt x="714996" y="122674"/>
                </a:lnTo>
                <a:lnTo>
                  <a:pt x="678465" y="90128"/>
                </a:lnTo>
                <a:lnTo>
                  <a:pt x="639267" y="62588"/>
                </a:lnTo>
                <a:lnTo>
                  <a:pt x="597848" y="40056"/>
                </a:lnTo>
                <a:lnTo>
                  <a:pt x="554650" y="22532"/>
                </a:lnTo>
                <a:lnTo>
                  <a:pt x="510119" y="10014"/>
                </a:lnTo>
                <a:lnTo>
                  <a:pt x="464699" y="2503"/>
                </a:lnTo>
                <a:lnTo>
                  <a:pt x="418835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004D1DD1-47AD-4611-934F-59906F3DED28}"/>
              </a:ext>
            </a:extLst>
          </p:cNvPr>
          <p:cNvSpPr/>
          <p:nvPr userDrawn="1"/>
        </p:nvSpPr>
        <p:spPr>
          <a:xfrm>
            <a:off x="5614326" y="4114211"/>
            <a:ext cx="383649" cy="383649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8835" y="0"/>
                </a:moveTo>
                <a:lnTo>
                  <a:pt x="372970" y="2503"/>
                </a:lnTo>
                <a:lnTo>
                  <a:pt x="327551" y="10014"/>
                </a:lnTo>
                <a:lnTo>
                  <a:pt x="283020" y="22532"/>
                </a:lnTo>
                <a:lnTo>
                  <a:pt x="239822" y="40056"/>
                </a:lnTo>
                <a:lnTo>
                  <a:pt x="198402" y="62588"/>
                </a:lnTo>
                <a:lnTo>
                  <a:pt x="159205" y="90128"/>
                </a:lnTo>
                <a:lnTo>
                  <a:pt x="122674" y="122674"/>
                </a:lnTo>
                <a:lnTo>
                  <a:pt x="90128" y="159205"/>
                </a:lnTo>
                <a:lnTo>
                  <a:pt x="62588" y="198403"/>
                </a:lnTo>
                <a:lnTo>
                  <a:pt x="40056" y="239823"/>
                </a:lnTo>
                <a:lnTo>
                  <a:pt x="22532" y="283020"/>
                </a:lnTo>
                <a:lnTo>
                  <a:pt x="10014" y="327551"/>
                </a:lnTo>
                <a:lnTo>
                  <a:pt x="2503" y="372971"/>
                </a:lnTo>
                <a:lnTo>
                  <a:pt x="0" y="418835"/>
                </a:lnTo>
                <a:lnTo>
                  <a:pt x="2503" y="464699"/>
                </a:lnTo>
                <a:lnTo>
                  <a:pt x="10014" y="510119"/>
                </a:lnTo>
                <a:lnTo>
                  <a:pt x="22532" y="554650"/>
                </a:lnTo>
                <a:lnTo>
                  <a:pt x="40056" y="597848"/>
                </a:lnTo>
                <a:lnTo>
                  <a:pt x="62588" y="639267"/>
                </a:lnTo>
                <a:lnTo>
                  <a:pt x="90128" y="678465"/>
                </a:lnTo>
                <a:lnTo>
                  <a:pt x="122674" y="714996"/>
                </a:lnTo>
                <a:lnTo>
                  <a:pt x="159205" y="747542"/>
                </a:lnTo>
                <a:lnTo>
                  <a:pt x="198402" y="775081"/>
                </a:lnTo>
                <a:lnTo>
                  <a:pt x="239822" y="797613"/>
                </a:lnTo>
                <a:lnTo>
                  <a:pt x="283020" y="815138"/>
                </a:lnTo>
                <a:lnTo>
                  <a:pt x="327551" y="827656"/>
                </a:lnTo>
                <a:lnTo>
                  <a:pt x="372970" y="835167"/>
                </a:lnTo>
                <a:lnTo>
                  <a:pt x="418835" y="837670"/>
                </a:lnTo>
                <a:lnTo>
                  <a:pt x="464699" y="835167"/>
                </a:lnTo>
                <a:lnTo>
                  <a:pt x="510119" y="827656"/>
                </a:lnTo>
                <a:lnTo>
                  <a:pt x="554649" y="815138"/>
                </a:lnTo>
                <a:lnTo>
                  <a:pt x="597847" y="797613"/>
                </a:lnTo>
                <a:lnTo>
                  <a:pt x="639267" y="775081"/>
                </a:lnTo>
                <a:lnTo>
                  <a:pt x="678465" y="747542"/>
                </a:lnTo>
                <a:lnTo>
                  <a:pt x="714996" y="714996"/>
                </a:lnTo>
                <a:lnTo>
                  <a:pt x="747542" y="678465"/>
                </a:lnTo>
                <a:lnTo>
                  <a:pt x="775081" y="639267"/>
                </a:lnTo>
                <a:lnTo>
                  <a:pt x="797613" y="597848"/>
                </a:lnTo>
                <a:lnTo>
                  <a:pt x="815138" y="554650"/>
                </a:lnTo>
                <a:lnTo>
                  <a:pt x="827655" y="510119"/>
                </a:lnTo>
                <a:lnTo>
                  <a:pt x="835166" y="464699"/>
                </a:lnTo>
                <a:lnTo>
                  <a:pt x="837670" y="418835"/>
                </a:lnTo>
                <a:lnTo>
                  <a:pt x="835166" y="372971"/>
                </a:lnTo>
                <a:lnTo>
                  <a:pt x="827655" y="327551"/>
                </a:lnTo>
                <a:lnTo>
                  <a:pt x="815138" y="283020"/>
                </a:lnTo>
                <a:lnTo>
                  <a:pt x="797613" y="239823"/>
                </a:lnTo>
                <a:lnTo>
                  <a:pt x="775081" y="198403"/>
                </a:lnTo>
                <a:lnTo>
                  <a:pt x="747542" y="159205"/>
                </a:lnTo>
                <a:lnTo>
                  <a:pt x="714996" y="122674"/>
                </a:lnTo>
                <a:lnTo>
                  <a:pt x="678465" y="90128"/>
                </a:lnTo>
                <a:lnTo>
                  <a:pt x="639267" y="62588"/>
                </a:lnTo>
                <a:lnTo>
                  <a:pt x="597847" y="40056"/>
                </a:lnTo>
                <a:lnTo>
                  <a:pt x="554649" y="22532"/>
                </a:lnTo>
                <a:lnTo>
                  <a:pt x="510119" y="10014"/>
                </a:lnTo>
                <a:lnTo>
                  <a:pt x="464699" y="2503"/>
                </a:lnTo>
                <a:lnTo>
                  <a:pt x="418835" y="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42" name="object 38">
            <a:extLst>
              <a:ext uri="{FF2B5EF4-FFF2-40B4-BE49-F238E27FC236}">
                <a16:creationId xmlns:a16="http://schemas.microsoft.com/office/drawing/2014/main" id="{69EDC11E-2144-4B33-8566-8A483C388BFE}"/>
              </a:ext>
            </a:extLst>
          </p:cNvPr>
          <p:cNvSpPr/>
          <p:nvPr userDrawn="1"/>
        </p:nvSpPr>
        <p:spPr>
          <a:xfrm>
            <a:off x="6363483" y="4114211"/>
            <a:ext cx="383649" cy="383649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8835" y="0"/>
                </a:moveTo>
                <a:lnTo>
                  <a:pt x="372971" y="2503"/>
                </a:lnTo>
                <a:lnTo>
                  <a:pt x="327551" y="10014"/>
                </a:lnTo>
                <a:lnTo>
                  <a:pt x="283020" y="22532"/>
                </a:lnTo>
                <a:lnTo>
                  <a:pt x="239822" y="40056"/>
                </a:lnTo>
                <a:lnTo>
                  <a:pt x="198402" y="62588"/>
                </a:lnTo>
                <a:lnTo>
                  <a:pt x="159204" y="90128"/>
                </a:lnTo>
                <a:lnTo>
                  <a:pt x="122673" y="122674"/>
                </a:lnTo>
                <a:lnTo>
                  <a:pt x="90127" y="159205"/>
                </a:lnTo>
                <a:lnTo>
                  <a:pt x="62588" y="198403"/>
                </a:lnTo>
                <a:lnTo>
                  <a:pt x="40056" y="239823"/>
                </a:lnTo>
                <a:lnTo>
                  <a:pt x="22531" y="283020"/>
                </a:lnTo>
                <a:lnTo>
                  <a:pt x="10014" y="327551"/>
                </a:lnTo>
                <a:lnTo>
                  <a:pt x="2503" y="372971"/>
                </a:lnTo>
                <a:lnTo>
                  <a:pt x="0" y="418835"/>
                </a:lnTo>
                <a:lnTo>
                  <a:pt x="2503" y="464699"/>
                </a:lnTo>
                <a:lnTo>
                  <a:pt x="10014" y="510119"/>
                </a:lnTo>
                <a:lnTo>
                  <a:pt x="22531" y="554650"/>
                </a:lnTo>
                <a:lnTo>
                  <a:pt x="40056" y="597848"/>
                </a:lnTo>
                <a:lnTo>
                  <a:pt x="62588" y="639267"/>
                </a:lnTo>
                <a:lnTo>
                  <a:pt x="90127" y="678465"/>
                </a:lnTo>
                <a:lnTo>
                  <a:pt x="122673" y="714996"/>
                </a:lnTo>
                <a:lnTo>
                  <a:pt x="159204" y="747542"/>
                </a:lnTo>
                <a:lnTo>
                  <a:pt x="198402" y="775081"/>
                </a:lnTo>
                <a:lnTo>
                  <a:pt x="239822" y="797613"/>
                </a:lnTo>
                <a:lnTo>
                  <a:pt x="283020" y="815138"/>
                </a:lnTo>
                <a:lnTo>
                  <a:pt x="327551" y="827656"/>
                </a:lnTo>
                <a:lnTo>
                  <a:pt x="372971" y="835167"/>
                </a:lnTo>
                <a:lnTo>
                  <a:pt x="418835" y="837670"/>
                </a:lnTo>
                <a:lnTo>
                  <a:pt x="464700" y="835167"/>
                </a:lnTo>
                <a:lnTo>
                  <a:pt x="510119" y="827656"/>
                </a:lnTo>
                <a:lnTo>
                  <a:pt x="554651" y="815138"/>
                </a:lnTo>
                <a:lnTo>
                  <a:pt x="597848" y="797613"/>
                </a:lnTo>
                <a:lnTo>
                  <a:pt x="639268" y="775081"/>
                </a:lnTo>
                <a:lnTo>
                  <a:pt x="678466" y="747542"/>
                </a:lnTo>
                <a:lnTo>
                  <a:pt x="714997" y="714996"/>
                </a:lnTo>
                <a:lnTo>
                  <a:pt x="747544" y="678465"/>
                </a:lnTo>
                <a:lnTo>
                  <a:pt x="775083" y="639267"/>
                </a:lnTo>
                <a:lnTo>
                  <a:pt x="797615" y="597848"/>
                </a:lnTo>
                <a:lnTo>
                  <a:pt x="815140" y="554650"/>
                </a:lnTo>
                <a:lnTo>
                  <a:pt x="827657" y="510119"/>
                </a:lnTo>
                <a:lnTo>
                  <a:pt x="835168" y="464699"/>
                </a:lnTo>
                <a:lnTo>
                  <a:pt x="837672" y="418835"/>
                </a:lnTo>
                <a:lnTo>
                  <a:pt x="835168" y="372971"/>
                </a:lnTo>
                <a:lnTo>
                  <a:pt x="827657" y="327551"/>
                </a:lnTo>
                <a:lnTo>
                  <a:pt x="815140" y="283020"/>
                </a:lnTo>
                <a:lnTo>
                  <a:pt x="797615" y="239823"/>
                </a:lnTo>
                <a:lnTo>
                  <a:pt x="775083" y="198403"/>
                </a:lnTo>
                <a:lnTo>
                  <a:pt x="747544" y="159205"/>
                </a:lnTo>
                <a:lnTo>
                  <a:pt x="714997" y="122674"/>
                </a:lnTo>
                <a:lnTo>
                  <a:pt x="678466" y="90128"/>
                </a:lnTo>
                <a:lnTo>
                  <a:pt x="639268" y="62588"/>
                </a:lnTo>
                <a:lnTo>
                  <a:pt x="597848" y="40056"/>
                </a:lnTo>
                <a:lnTo>
                  <a:pt x="554651" y="22532"/>
                </a:lnTo>
                <a:lnTo>
                  <a:pt x="510119" y="10014"/>
                </a:lnTo>
                <a:lnTo>
                  <a:pt x="464700" y="2503"/>
                </a:lnTo>
                <a:lnTo>
                  <a:pt x="418835" y="0"/>
                </a:lnTo>
                <a:close/>
              </a:path>
            </a:pathLst>
          </a:custGeom>
          <a:solidFill>
            <a:srgbClr val="FFFFFF">
              <a:alpha val="45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43" name="object 39">
            <a:extLst>
              <a:ext uri="{FF2B5EF4-FFF2-40B4-BE49-F238E27FC236}">
                <a16:creationId xmlns:a16="http://schemas.microsoft.com/office/drawing/2014/main" id="{BFE87349-9701-4024-8325-E59C354245D8}"/>
              </a:ext>
            </a:extLst>
          </p:cNvPr>
          <p:cNvSpPr/>
          <p:nvPr userDrawn="1"/>
        </p:nvSpPr>
        <p:spPr>
          <a:xfrm>
            <a:off x="7112637" y="4114211"/>
            <a:ext cx="383649" cy="383649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8838" y="0"/>
                </a:moveTo>
                <a:lnTo>
                  <a:pt x="372973" y="2503"/>
                </a:lnTo>
                <a:lnTo>
                  <a:pt x="327553" y="10014"/>
                </a:lnTo>
                <a:lnTo>
                  <a:pt x="283021" y="22532"/>
                </a:lnTo>
                <a:lnTo>
                  <a:pt x="239823" y="40056"/>
                </a:lnTo>
                <a:lnTo>
                  <a:pt x="198403" y="62588"/>
                </a:lnTo>
                <a:lnTo>
                  <a:pt x="159205" y="90128"/>
                </a:lnTo>
                <a:lnTo>
                  <a:pt x="122674" y="122674"/>
                </a:lnTo>
                <a:lnTo>
                  <a:pt x="90128" y="159205"/>
                </a:lnTo>
                <a:lnTo>
                  <a:pt x="62588" y="198403"/>
                </a:lnTo>
                <a:lnTo>
                  <a:pt x="40056" y="239823"/>
                </a:lnTo>
                <a:lnTo>
                  <a:pt x="22532" y="283020"/>
                </a:lnTo>
                <a:lnTo>
                  <a:pt x="10014" y="327551"/>
                </a:lnTo>
                <a:lnTo>
                  <a:pt x="2503" y="372971"/>
                </a:lnTo>
                <a:lnTo>
                  <a:pt x="0" y="418835"/>
                </a:lnTo>
                <a:lnTo>
                  <a:pt x="2503" y="464699"/>
                </a:lnTo>
                <a:lnTo>
                  <a:pt x="10014" y="510119"/>
                </a:lnTo>
                <a:lnTo>
                  <a:pt x="22532" y="554650"/>
                </a:lnTo>
                <a:lnTo>
                  <a:pt x="40056" y="597848"/>
                </a:lnTo>
                <a:lnTo>
                  <a:pt x="62588" y="639267"/>
                </a:lnTo>
                <a:lnTo>
                  <a:pt x="90128" y="678465"/>
                </a:lnTo>
                <a:lnTo>
                  <a:pt x="122674" y="714996"/>
                </a:lnTo>
                <a:lnTo>
                  <a:pt x="159205" y="747542"/>
                </a:lnTo>
                <a:lnTo>
                  <a:pt x="198403" y="775081"/>
                </a:lnTo>
                <a:lnTo>
                  <a:pt x="239823" y="797613"/>
                </a:lnTo>
                <a:lnTo>
                  <a:pt x="283021" y="815138"/>
                </a:lnTo>
                <a:lnTo>
                  <a:pt x="327553" y="827656"/>
                </a:lnTo>
                <a:lnTo>
                  <a:pt x="372973" y="835167"/>
                </a:lnTo>
                <a:lnTo>
                  <a:pt x="418838" y="837670"/>
                </a:lnTo>
                <a:lnTo>
                  <a:pt x="464702" y="835167"/>
                </a:lnTo>
                <a:lnTo>
                  <a:pt x="510122" y="827656"/>
                </a:lnTo>
                <a:lnTo>
                  <a:pt x="554654" y="815138"/>
                </a:lnTo>
                <a:lnTo>
                  <a:pt x="597852" y="797613"/>
                </a:lnTo>
                <a:lnTo>
                  <a:pt x="639272" y="775081"/>
                </a:lnTo>
                <a:lnTo>
                  <a:pt x="678470" y="747542"/>
                </a:lnTo>
                <a:lnTo>
                  <a:pt x="715001" y="714996"/>
                </a:lnTo>
                <a:lnTo>
                  <a:pt x="747548" y="678465"/>
                </a:lnTo>
                <a:lnTo>
                  <a:pt x="775087" y="639267"/>
                </a:lnTo>
                <a:lnTo>
                  <a:pt x="797619" y="597848"/>
                </a:lnTo>
                <a:lnTo>
                  <a:pt x="815144" y="554650"/>
                </a:lnTo>
                <a:lnTo>
                  <a:pt x="827661" y="510119"/>
                </a:lnTo>
                <a:lnTo>
                  <a:pt x="835172" y="464699"/>
                </a:lnTo>
                <a:lnTo>
                  <a:pt x="837676" y="418835"/>
                </a:lnTo>
                <a:lnTo>
                  <a:pt x="835172" y="372971"/>
                </a:lnTo>
                <a:lnTo>
                  <a:pt x="827661" y="327551"/>
                </a:lnTo>
                <a:lnTo>
                  <a:pt x="815144" y="283020"/>
                </a:lnTo>
                <a:lnTo>
                  <a:pt x="797619" y="239823"/>
                </a:lnTo>
                <a:lnTo>
                  <a:pt x="775087" y="198403"/>
                </a:lnTo>
                <a:lnTo>
                  <a:pt x="747548" y="159205"/>
                </a:lnTo>
                <a:lnTo>
                  <a:pt x="715001" y="122674"/>
                </a:lnTo>
                <a:lnTo>
                  <a:pt x="678470" y="90128"/>
                </a:lnTo>
                <a:lnTo>
                  <a:pt x="639272" y="62588"/>
                </a:lnTo>
                <a:lnTo>
                  <a:pt x="597852" y="40056"/>
                </a:lnTo>
                <a:lnTo>
                  <a:pt x="554654" y="22532"/>
                </a:lnTo>
                <a:lnTo>
                  <a:pt x="510122" y="10014"/>
                </a:lnTo>
                <a:lnTo>
                  <a:pt x="464702" y="2503"/>
                </a:lnTo>
                <a:lnTo>
                  <a:pt x="418838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44" name="object 40">
            <a:extLst>
              <a:ext uri="{FF2B5EF4-FFF2-40B4-BE49-F238E27FC236}">
                <a16:creationId xmlns:a16="http://schemas.microsoft.com/office/drawing/2014/main" id="{E4F96521-E458-4B86-8A77-FD46F9945837}"/>
              </a:ext>
            </a:extLst>
          </p:cNvPr>
          <p:cNvSpPr/>
          <p:nvPr userDrawn="1"/>
        </p:nvSpPr>
        <p:spPr>
          <a:xfrm>
            <a:off x="7861792" y="4114211"/>
            <a:ext cx="383649" cy="383649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8838" y="0"/>
                </a:moveTo>
                <a:lnTo>
                  <a:pt x="372973" y="2503"/>
                </a:lnTo>
                <a:lnTo>
                  <a:pt x="327553" y="10014"/>
                </a:lnTo>
                <a:lnTo>
                  <a:pt x="283021" y="22532"/>
                </a:lnTo>
                <a:lnTo>
                  <a:pt x="239823" y="40056"/>
                </a:lnTo>
                <a:lnTo>
                  <a:pt x="198403" y="62588"/>
                </a:lnTo>
                <a:lnTo>
                  <a:pt x="159205" y="90128"/>
                </a:lnTo>
                <a:lnTo>
                  <a:pt x="122674" y="122674"/>
                </a:lnTo>
                <a:lnTo>
                  <a:pt x="90128" y="159205"/>
                </a:lnTo>
                <a:lnTo>
                  <a:pt x="62588" y="198403"/>
                </a:lnTo>
                <a:lnTo>
                  <a:pt x="40056" y="239823"/>
                </a:lnTo>
                <a:lnTo>
                  <a:pt x="22532" y="283020"/>
                </a:lnTo>
                <a:lnTo>
                  <a:pt x="10014" y="327551"/>
                </a:lnTo>
                <a:lnTo>
                  <a:pt x="2503" y="372971"/>
                </a:lnTo>
                <a:lnTo>
                  <a:pt x="0" y="418835"/>
                </a:lnTo>
                <a:lnTo>
                  <a:pt x="2503" y="464699"/>
                </a:lnTo>
                <a:lnTo>
                  <a:pt x="10014" y="510119"/>
                </a:lnTo>
                <a:lnTo>
                  <a:pt x="22532" y="554650"/>
                </a:lnTo>
                <a:lnTo>
                  <a:pt x="40056" y="597848"/>
                </a:lnTo>
                <a:lnTo>
                  <a:pt x="62588" y="639267"/>
                </a:lnTo>
                <a:lnTo>
                  <a:pt x="90128" y="678465"/>
                </a:lnTo>
                <a:lnTo>
                  <a:pt x="122674" y="714996"/>
                </a:lnTo>
                <a:lnTo>
                  <a:pt x="159205" y="747542"/>
                </a:lnTo>
                <a:lnTo>
                  <a:pt x="198403" y="775081"/>
                </a:lnTo>
                <a:lnTo>
                  <a:pt x="239823" y="797613"/>
                </a:lnTo>
                <a:lnTo>
                  <a:pt x="283021" y="815138"/>
                </a:lnTo>
                <a:lnTo>
                  <a:pt x="327553" y="827656"/>
                </a:lnTo>
                <a:lnTo>
                  <a:pt x="372973" y="835167"/>
                </a:lnTo>
                <a:lnTo>
                  <a:pt x="418838" y="837670"/>
                </a:lnTo>
                <a:lnTo>
                  <a:pt x="464702" y="835167"/>
                </a:lnTo>
                <a:lnTo>
                  <a:pt x="510122" y="827656"/>
                </a:lnTo>
                <a:lnTo>
                  <a:pt x="554654" y="815138"/>
                </a:lnTo>
                <a:lnTo>
                  <a:pt x="597852" y="797613"/>
                </a:lnTo>
                <a:lnTo>
                  <a:pt x="639272" y="775081"/>
                </a:lnTo>
                <a:lnTo>
                  <a:pt x="678470" y="747542"/>
                </a:lnTo>
                <a:lnTo>
                  <a:pt x="715001" y="714996"/>
                </a:lnTo>
                <a:lnTo>
                  <a:pt x="747548" y="678465"/>
                </a:lnTo>
                <a:lnTo>
                  <a:pt x="775087" y="639267"/>
                </a:lnTo>
                <a:lnTo>
                  <a:pt x="797619" y="597848"/>
                </a:lnTo>
                <a:lnTo>
                  <a:pt x="815144" y="554650"/>
                </a:lnTo>
                <a:lnTo>
                  <a:pt x="827661" y="510119"/>
                </a:lnTo>
                <a:lnTo>
                  <a:pt x="835172" y="464699"/>
                </a:lnTo>
                <a:lnTo>
                  <a:pt x="837676" y="418835"/>
                </a:lnTo>
                <a:lnTo>
                  <a:pt x="835172" y="372971"/>
                </a:lnTo>
                <a:lnTo>
                  <a:pt x="827661" y="327551"/>
                </a:lnTo>
                <a:lnTo>
                  <a:pt x="815144" y="283020"/>
                </a:lnTo>
                <a:lnTo>
                  <a:pt x="797619" y="239823"/>
                </a:lnTo>
                <a:lnTo>
                  <a:pt x="775087" y="198403"/>
                </a:lnTo>
                <a:lnTo>
                  <a:pt x="747548" y="159205"/>
                </a:lnTo>
                <a:lnTo>
                  <a:pt x="715001" y="122674"/>
                </a:lnTo>
                <a:lnTo>
                  <a:pt x="678470" y="90128"/>
                </a:lnTo>
                <a:lnTo>
                  <a:pt x="639272" y="62588"/>
                </a:lnTo>
                <a:lnTo>
                  <a:pt x="597852" y="40056"/>
                </a:lnTo>
                <a:lnTo>
                  <a:pt x="554654" y="22532"/>
                </a:lnTo>
                <a:lnTo>
                  <a:pt x="510122" y="10014"/>
                </a:lnTo>
                <a:lnTo>
                  <a:pt x="464702" y="2503"/>
                </a:lnTo>
                <a:lnTo>
                  <a:pt x="418838" y="0"/>
                </a:lnTo>
                <a:close/>
              </a:path>
            </a:pathLst>
          </a:custGeom>
          <a:solidFill>
            <a:srgbClr val="FFFFFF">
              <a:alpha val="55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45" name="object 41">
            <a:extLst>
              <a:ext uri="{FF2B5EF4-FFF2-40B4-BE49-F238E27FC236}">
                <a16:creationId xmlns:a16="http://schemas.microsoft.com/office/drawing/2014/main" id="{D533B72F-4922-4643-BB4D-DFDFFDC5EA85}"/>
              </a:ext>
            </a:extLst>
          </p:cNvPr>
          <p:cNvSpPr/>
          <p:nvPr userDrawn="1"/>
        </p:nvSpPr>
        <p:spPr>
          <a:xfrm>
            <a:off x="8610950" y="4114211"/>
            <a:ext cx="383649" cy="383649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8838" y="0"/>
                </a:moveTo>
                <a:lnTo>
                  <a:pt x="372973" y="2503"/>
                </a:lnTo>
                <a:lnTo>
                  <a:pt x="327553" y="10014"/>
                </a:lnTo>
                <a:lnTo>
                  <a:pt x="283021" y="22532"/>
                </a:lnTo>
                <a:lnTo>
                  <a:pt x="239823" y="40056"/>
                </a:lnTo>
                <a:lnTo>
                  <a:pt x="198403" y="62588"/>
                </a:lnTo>
                <a:lnTo>
                  <a:pt x="159205" y="90128"/>
                </a:lnTo>
                <a:lnTo>
                  <a:pt x="122674" y="122674"/>
                </a:lnTo>
                <a:lnTo>
                  <a:pt x="90128" y="159205"/>
                </a:lnTo>
                <a:lnTo>
                  <a:pt x="62588" y="198403"/>
                </a:lnTo>
                <a:lnTo>
                  <a:pt x="40056" y="239823"/>
                </a:lnTo>
                <a:lnTo>
                  <a:pt x="22532" y="283020"/>
                </a:lnTo>
                <a:lnTo>
                  <a:pt x="10014" y="327551"/>
                </a:lnTo>
                <a:lnTo>
                  <a:pt x="2503" y="372971"/>
                </a:lnTo>
                <a:lnTo>
                  <a:pt x="0" y="418835"/>
                </a:lnTo>
                <a:lnTo>
                  <a:pt x="2503" y="464699"/>
                </a:lnTo>
                <a:lnTo>
                  <a:pt x="10014" y="510119"/>
                </a:lnTo>
                <a:lnTo>
                  <a:pt x="22532" y="554650"/>
                </a:lnTo>
                <a:lnTo>
                  <a:pt x="40056" y="597848"/>
                </a:lnTo>
                <a:lnTo>
                  <a:pt x="62588" y="639267"/>
                </a:lnTo>
                <a:lnTo>
                  <a:pt x="90128" y="678465"/>
                </a:lnTo>
                <a:lnTo>
                  <a:pt x="122674" y="714996"/>
                </a:lnTo>
                <a:lnTo>
                  <a:pt x="159205" y="747542"/>
                </a:lnTo>
                <a:lnTo>
                  <a:pt x="198403" y="775081"/>
                </a:lnTo>
                <a:lnTo>
                  <a:pt x="239823" y="797613"/>
                </a:lnTo>
                <a:lnTo>
                  <a:pt x="283021" y="815138"/>
                </a:lnTo>
                <a:lnTo>
                  <a:pt x="327553" y="827656"/>
                </a:lnTo>
                <a:lnTo>
                  <a:pt x="372973" y="835167"/>
                </a:lnTo>
                <a:lnTo>
                  <a:pt x="418838" y="837670"/>
                </a:lnTo>
                <a:lnTo>
                  <a:pt x="464702" y="835167"/>
                </a:lnTo>
                <a:lnTo>
                  <a:pt x="510122" y="827656"/>
                </a:lnTo>
                <a:lnTo>
                  <a:pt x="554654" y="815138"/>
                </a:lnTo>
                <a:lnTo>
                  <a:pt x="597852" y="797613"/>
                </a:lnTo>
                <a:lnTo>
                  <a:pt x="639272" y="775081"/>
                </a:lnTo>
                <a:lnTo>
                  <a:pt x="678470" y="747542"/>
                </a:lnTo>
                <a:lnTo>
                  <a:pt x="715001" y="714996"/>
                </a:lnTo>
                <a:lnTo>
                  <a:pt x="747548" y="678465"/>
                </a:lnTo>
                <a:lnTo>
                  <a:pt x="775087" y="639267"/>
                </a:lnTo>
                <a:lnTo>
                  <a:pt x="797619" y="597848"/>
                </a:lnTo>
                <a:lnTo>
                  <a:pt x="815144" y="554650"/>
                </a:lnTo>
                <a:lnTo>
                  <a:pt x="827661" y="510119"/>
                </a:lnTo>
                <a:lnTo>
                  <a:pt x="835172" y="464699"/>
                </a:lnTo>
                <a:lnTo>
                  <a:pt x="837676" y="418835"/>
                </a:lnTo>
                <a:lnTo>
                  <a:pt x="835172" y="372971"/>
                </a:lnTo>
                <a:lnTo>
                  <a:pt x="827661" y="327551"/>
                </a:lnTo>
                <a:lnTo>
                  <a:pt x="815144" y="283020"/>
                </a:lnTo>
                <a:lnTo>
                  <a:pt x="797619" y="239823"/>
                </a:lnTo>
                <a:lnTo>
                  <a:pt x="775087" y="198403"/>
                </a:lnTo>
                <a:lnTo>
                  <a:pt x="747548" y="159205"/>
                </a:lnTo>
                <a:lnTo>
                  <a:pt x="715001" y="122674"/>
                </a:lnTo>
                <a:lnTo>
                  <a:pt x="678470" y="90128"/>
                </a:lnTo>
                <a:lnTo>
                  <a:pt x="639272" y="62588"/>
                </a:lnTo>
                <a:lnTo>
                  <a:pt x="597852" y="40056"/>
                </a:lnTo>
                <a:lnTo>
                  <a:pt x="554654" y="22532"/>
                </a:lnTo>
                <a:lnTo>
                  <a:pt x="510122" y="10014"/>
                </a:lnTo>
                <a:lnTo>
                  <a:pt x="464702" y="2503"/>
                </a:lnTo>
                <a:lnTo>
                  <a:pt x="418838" y="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46" name="object 42">
            <a:extLst>
              <a:ext uri="{FF2B5EF4-FFF2-40B4-BE49-F238E27FC236}">
                <a16:creationId xmlns:a16="http://schemas.microsoft.com/office/drawing/2014/main" id="{7D92C406-FF79-499C-AA3C-20E8917CB623}"/>
              </a:ext>
            </a:extLst>
          </p:cNvPr>
          <p:cNvSpPr/>
          <p:nvPr userDrawn="1"/>
        </p:nvSpPr>
        <p:spPr>
          <a:xfrm>
            <a:off x="9360107" y="4114211"/>
            <a:ext cx="383649" cy="383649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8838" y="0"/>
                </a:moveTo>
                <a:lnTo>
                  <a:pt x="372973" y="2503"/>
                </a:lnTo>
                <a:lnTo>
                  <a:pt x="327553" y="10014"/>
                </a:lnTo>
                <a:lnTo>
                  <a:pt x="283021" y="22532"/>
                </a:lnTo>
                <a:lnTo>
                  <a:pt x="239823" y="40056"/>
                </a:lnTo>
                <a:lnTo>
                  <a:pt x="198403" y="62588"/>
                </a:lnTo>
                <a:lnTo>
                  <a:pt x="159205" y="90128"/>
                </a:lnTo>
                <a:lnTo>
                  <a:pt x="122674" y="122674"/>
                </a:lnTo>
                <a:lnTo>
                  <a:pt x="90128" y="159205"/>
                </a:lnTo>
                <a:lnTo>
                  <a:pt x="62588" y="198403"/>
                </a:lnTo>
                <a:lnTo>
                  <a:pt x="40056" y="239823"/>
                </a:lnTo>
                <a:lnTo>
                  <a:pt x="22532" y="283020"/>
                </a:lnTo>
                <a:lnTo>
                  <a:pt x="10014" y="327551"/>
                </a:lnTo>
                <a:lnTo>
                  <a:pt x="2503" y="372971"/>
                </a:lnTo>
                <a:lnTo>
                  <a:pt x="0" y="418835"/>
                </a:lnTo>
                <a:lnTo>
                  <a:pt x="2503" y="464699"/>
                </a:lnTo>
                <a:lnTo>
                  <a:pt x="10014" y="510119"/>
                </a:lnTo>
                <a:lnTo>
                  <a:pt x="22532" y="554650"/>
                </a:lnTo>
                <a:lnTo>
                  <a:pt x="40056" y="597848"/>
                </a:lnTo>
                <a:lnTo>
                  <a:pt x="62588" y="639267"/>
                </a:lnTo>
                <a:lnTo>
                  <a:pt x="90128" y="678465"/>
                </a:lnTo>
                <a:lnTo>
                  <a:pt x="122674" y="714996"/>
                </a:lnTo>
                <a:lnTo>
                  <a:pt x="159205" y="747542"/>
                </a:lnTo>
                <a:lnTo>
                  <a:pt x="198403" y="775081"/>
                </a:lnTo>
                <a:lnTo>
                  <a:pt x="239823" y="797613"/>
                </a:lnTo>
                <a:lnTo>
                  <a:pt x="283021" y="815138"/>
                </a:lnTo>
                <a:lnTo>
                  <a:pt x="327553" y="827656"/>
                </a:lnTo>
                <a:lnTo>
                  <a:pt x="372973" y="835167"/>
                </a:lnTo>
                <a:lnTo>
                  <a:pt x="418838" y="837670"/>
                </a:lnTo>
                <a:lnTo>
                  <a:pt x="464702" y="835167"/>
                </a:lnTo>
                <a:lnTo>
                  <a:pt x="510122" y="827656"/>
                </a:lnTo>
                <a:lnTo>
                  <a:pt x="554654" y="815138"/>
                </a:lnTo>
                <a:lnTo>
                  <a:pt x="597852" y="797613"/>
                </a:lnTo>
                <a:lnTo>
                  <a:pt x="639272" y="775081"/>
                </a:lnTo>
                <a:lnTo>
                  <a:pt x="678470" y="747542"/>
                </a:lnTo>
                <a:lnTo>
                  <a:pt x="715001" y="714996"/>
                </a:lnTo>
                <a:lnTo>
                  <a:pt x="747548" y="678465"/>
                </a:lnTo>
                <a:lnTo>
                  <a:pt x="775087" y="639267"/>
                </a:lnTo>
                <a:lnTo>
                  <a:pt x="797619" y="597848"/>
                </a:lnTo>
                <a:lnTo>
                  <a:pt x="815144" y="554650"/>
                </a:lnTo>
                <a:lnTo>
                  <a:pt x="827661" y="510119"/>
                </a:lnTo>
                <a:lnTo>
                  <a:pt x="835172" y="464699"/>
                </a:lnTo>
                <a:lnTo>
                  <a:pt x="837676" y="418835"/>
                </a:lnTo>
                <a:lnTo>
                  <a:pt x="835172" y="372971"/>
                </a:lnTo>
                <a:lnTo>
                  <a:pt x="827661" y="327551"/>
                </a:lnTo>
                <a:lnTo>
                  <a:pt x="815144" y="283020"/>
                </a:lnTo>
                <a:lnTo>
                  <a:pt x="797619" y="239823"/>
                </a:lnTo>
                <a:lnTo>
                  <a:pt x="775087" y="198403"/>
                </a:lnTo>
                <a:lnTo>
                  <a:pt x="747548" y="159205"/>
                </a:lnTo>
                <a:lnTo>
                  <a:pt x="715001" y="122674"/>
                </a:lnTo>
                <a:lnTo>
                  <a:pt x="678470" y="90128"/>
                </a:lnTo>
                <a:lnTo>
                  <a:pt x="639272" y="62588"/>
                </a:lnTo>
                <a:lnTo>
                  <a:pt x="597852" y="40056"/>
                </a:lnTo>
                <a:lnTo>
                  <a:pt x="554654" y="22532"/>
                </a:lnTo>
                <a:lnTo>
                  <a:pt x="510122" y="10014"/>
                </a:lnTo>
                <a:lnTo>
                  <a:pt x="464702" y="2503"/>
                </a:lnTo>
                <a:lnTo>
                  <a:pt x="418838" y="0"/>
                </a:lnTo>
                <a:close/>
              </a:path>
            </a:pathLst>
          </a:custGeom>
          <a:solidFill>
            <a:srgbClr val="FFFFFF">
              <a:alpha val="65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47" name="object 43">
            <a:extLst>
              <a:ext uri="{FF2B5EF4-FFF2-40B4-BE49-F238E27FC236}">
                <a16:creationId xmlns:a16="http://schemas.microsoft.com/office/drawing/2014/main" id="{E6E7A689-EA6B-49B5-BB95-899B5DC76D35}"/>
              </a:ext>
            </a:extLst>
          </p:cNvPr>
          <p:cNvSpPr/>
          <p:nvPr userDrawn="1"/>
        </p:nvSpPr>
        <p:spPr>
          <a:xfrm>
            <a:off x="10109263" y="4114211"/>
            <a:ext cx="383649" cy="383649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8838" y="0"/>
                </a:moveTo>
                <a:lnTo>
                  <a:pt x="372973" y="2503"/>
                </a:lnTo>
                <a:lnTo>
                  <a:pt x="327553" y="10014"/>
                </a:lnTo>
                <a:lnTo>
                  <a:pt x="283021" y="22531"/>
                </a:lnTo>
                <a:lnTo>
                  <a:pt x="239823" y="40056"/>
                </a:lnTo>
                <a:lnTo>
                  <a:pt x="198403" y="62588"/>
                </a:lnTo>
                <a:lnTo>
                  <a:pt x="159205" y="90127"/>
                </a:lnTo>
                <a:lnTo>
                  <a:pt x="122674" y="122673"/>
                </a:lnTo>
                <a:lnTo>
                  <a:pt x="90128" y="159204"/>
                </a:lnTo>
                <a:lnTo>
                  <a:pt x="62588" y="198402"/>
                </a:lnTo>
                <a:lnTo>
                  <a:pt x="40056" y="239822"/>
                </a:lnTo>
                <a:lnTo>
                  <a:pt x="22532" y="283020"/>
                </a:lnTo>
                <a:lnTo>
                  <a:pt x="10014" y="327551"/>
                </a:lnTo>
                <a:lnTo>
                  <a:pt x="2503" y="372970"/>
                </a:lnTo>
                <a:lnTo>
                  <a:pt x="0" y="418835"/>
                </a:lnTo>
                <a:lnTo>
                  <a:pt x="2503" y="464699"/>
                </a:lnTo>
                <a:lnTo>
                  <a:pt x="10014" y="510119"/>
                </a:lnTo>
                <a:lnTo>
                  <a:pt x="22532" y="554650"/>
                </a:lnTo>
                <a:lnTo>
                  <a:pt x="40056" y="597847"/>
                </a:lnTo>
                <a:lnTo>
                  <a:pt x="62588" y="639267"/>
                </a:lnTo>
                <a:lnTo>
                  <a:pt x="90128" y="678465"/>
                </a:lnTo>
                <a:lnTo>
                  <a:pt x="122674" y="714996"/>
                </a:lnTo>
                <a:lnTo>
                  <a:pt x="159205" y="747542"/>
                </a:lnTo>
                <a:lnTo>
                  <a:pt x="198403" y="775081"/>
                </a:lnTo>
                <a:lnTo>
                  <a:pt x="239823" y="797613"/>
                </a:lnTo>
                <a:lnTo>
                  <a:pt x="283021" y="815138"/>
                </a:lnTo>
                <a:lnTo>
                  <a:pt x="327553" y="827656"/>
                </a:lnTo>
                <a:lnTo>
                  <a:pt x="372973" y="835166"/>
                </a:lnTo>
                <a:lnTo>
                  <a:pt x="418838" y="837670"/>
                </a:lnTo>
                <a:lnTo>
                  <a:pt x="464702" y="835166"/>
                </a:lnTo>
                <a:lnTo>
                  <a:pt x="510122" y="827656"/>
                </a:lnTo>
                <a:lnTo>
                  <a:pt x="554654" y="815138"/>
                </a:lnTo>
                <a:lnTo>
                  <a:pt x="597852" y="797613"/>
                </a:lnTo>
                <a:lnTo>
                  <a:pt x="639272" y="775081"/>
                </a:lnTo>
                <a:lnTo>
                  <a:pt x="678470" y="747542"/>
                </a:lnTo>
                <a:lnTo>
                  <a:pt x="715001" y="714996"/>
                </a:lnTo>
                <a:lnTo>
                  <a:pt x="747548" y="678465"/>
                </a:lnTo>
                <a:lnTo>
                  <a:pt x="775087" y="639267"/>
                </a:lnTo>
                <a:lnTo>
                  <a:pt x="797619" y="597847"/>
                </a:lnTo>
                <a:lnTo>
                  <a:pt x="815144" y="554650"/>
                </a:lnTo>
                <a:lnTo>
                  <a:pt x="827661" y="510119"/>
                </a:lnTo>
                <a:lnTo>
                  <a:pt x="835172" y="464699"/>
                </a:lnTo>
                <a:lnTo>
                  <a:pt x="837676" y="418835"/>
                </a:lnTo>
                <a:lnTo>
                  <a:pt x="835172" y="372970"/>
                </a:lnTo>
                <a:lnTo>
                  <a:pt x="827661" y="327551"/>
                </a:lnTo>
                <a:lnTo>
                  <a:pt x="815144" y="283020"/>
                </a:lnTo>
                <a:lnTo>
                  <a:pt x="797619" y="239822"/>
                </a:lnTo>
                <a:lnTo>
                  <a:pt x="775087" y="198402"/>
                </a:lnTo>
                <a:lnTo>
                  <a:pt x="747548" y="159204"/>
                </a:lnTo>
                <a:lnTo>
                  <a:pt x="715001" y="122673"/>
                </a:lnTo>
                <a:lnTo>
                  <a:pt x="678470" y="90127"/>
                </a:lnTo>
                <a:lnTo>
                  <a:pt x="639272" y="62588"/>
                </a:lnTo>
                <a:lnTo>
                  <a:pt x="597852" y="40056"/>
                </a:lnTo>
                <a:lnTo>
                  <a:pt x="554654" y="22531"/>
                </a:lnTo>
                <a:lnTo>
                  <a:pt x="510122" y="10014"/>
                </a:lnTo>
                <a:lnTo>
                  <a:pt x="464702" y="2503"/>
                </a:lnTo>
                <a:lnTo>
                  <a:pt x="418838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48" name="object 44">
            <a:extLst>
              <a:ext uri="{FF2B5EF4-FFF2-40B4-BE49-F238E27FC236}">
                <a16:creationId xmlns:a16="http://schemas.microsoft.com/office/drawing/2014/main" id="{CD16BA18-9287-4F7F-90CC-2AB6AF7A817D}"/>
              </a:ext>
            </a:extLst>
          </p:cNvPr>
          <p:cNvSpPr/>
          <p:nvPr userDrawn="1"/>
        </p:nvSpPr>
        <p:spPr>
          <a:xfrm>
            <a:off x="10858419" y="4114211"/>
            <a:ext cx="383649" cy="383649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8838" y="0"/>
                </a:moveTo>
                <a:lnTo>
                  <a:pt x="372973" y="2503"/>
                </a:lnTo>
                <a:lnTo>
                  <a:pt x="327553" y="10014"/>
                </a:lnTo>
                <a:lnTo>
                  <a:pt x="283021" y="22532"/>
                </a:lnTo>
                <a:lnTo>
                  <a:pt x="239823" y="40056"/>
                </a:lnTo>
                <a:lnTo>
                  <a:pt x="198403" y="62588"/>
                </a:lnTo>
                <a:lnTo>
                  <a:pt x="159205" y="90128"/>
                </a:lnTo>
                <a:lnTo>
                  <a:pt x="122674" y="122674"/>
                </a:lnTo>
                <a:lnTo>
                  <a:pt x="90128" y="159205"/>
                </a:lnTo>
                <a:lnTo>
                  <a:pt x="62588" y="198403"/>
                </a:lnTo>
                <a:lnTo>
                  <a:pt x="40056" y="239823"/>
                </a:lnTo>
                <a:lnTo>
                  <a:pt x="22532" y="283020"/>
                </a:lnTo>
                <a:lnTo>
                  <a:pt x="10014" y="327551"/>
                </a:lnTo>
                <a:lnTo>
                  <a:pt x="2503" y="372971"/>
                </a:lnTo>
                <a:lnTo>
                  <a:pt x="0" y="418835"/>
                </a:lnTo>
                <a:lnTo>
                  <a:pt x="2503" y="464699"/>
                </a:lnTo>
                <a:lnTo>
                  <a:pt x="10014" y="510119"/>
                </a:lnTo>
                <a:lnTo>
                  <a:pt x="22532" y="554650"/>
                </a:lnTo>
                <a:lnTo>
                  <a:pt x="40056" y="597848"/>
                </a:lnTo>
                <a:lnTo>
                  <a:pt x="62588" y="639267"/>
                </a:lnTo>
                <a:lnTo>
                  <a:pt x="90128" y="678465"/>
                </a:lnTo>
                <a:lnTo>
                  <a:pt x="122674" y="714996"/>
                </a:lnTo>
                <a:lnTo>
                  <a:pt x="159205" y="747542"/>
                </a:lnTo>
                <a:lnTo>
                  <a:pt x="198403" y="775081"/>
                </a:lnTo>
                <a:lnTo>
                  <a:pt x="239823" y="797613"/>
                </a:lnTo>
                <a:lnTo>
                  <a:pt x="283021" y="815138"/>
                </a:lnTo>
                <a:lnTo>
                  <a:pt x="327553" y="827656"/>
                </a:lnTo>
                <a:lnTo>
                  <a:pt x="372973" y="835167"/>
                </a:lnTo>
                <a:lnTo>
                  <a:pt x="418838" y="837670"/>
                </a:lnTo>
                <a:lnTo>
                  <a:pt x="464702" y="835167"/>
                </a:lnTo>
                <a:lnTo>
                  <a:pt x="510122" y="827656"/>
                </a:lnTo>
                <a:lnTo>
                  <a:pt x="554654" y="815138"/>
                </a:lnTo>
                <a:lnTo>
                  <a:pt x="597852" y="797613"/>
                </a:lnTo>
                <a:lnTo>
                  <a:pt x="639272" y="775081"/>
                </a:lnTo>
                <a:lnTo>
                  <a:pt x="678470" y="747542"/>
                </a:lnTo>
                <a:lnTo>
                  <a:pt x="715001" y="714996"/>
                </a:lnTo>
                <a:lnTo>
                  <a:pt x="747548" y="678465"/>
                </a:lnTo>
                <a:lnTo>
                  <a:pt x="775087" y="639267"/>
                </a:lnTo>
                <a:lnTo>
                  <a:pt x="797619" y="597848"/>
                </a:lnTo>
                <a:lnTo>
                  <a:pt x="815144" y="554650"/>
                </a:lnTo>
                <a:lnTo>
                  <a:pt x="827661" y="510119"/>
                </a:lnTo>
                <a:lnTo>
                  <a:pt x="835172" y="464699"/>
                </a:lnTo>
                <a:lnTo>
                  <a:pt x="837676" y="418835"/>
                </a:lnTo>
                <a:lnTo>
                  <a:pt x="835172" y="372971"/>
                </a:lnTo>
                <a:lnTo>
                  <a:pt x="827661" y="327551"/>
                </a:lnTo>
                <a:lnTo>
                  <a:pt x="815144" y="283020"/>
                </a:lnTo>
                <a:lnTo>
                  <a:pt x="797619" y="239823"/>
                </a:lnTo>
                <a:lnTo>
                  <a:pt x="775087" y="198403"/>
                </a:lnTo>
                <a:lnTo>
                  <a:pt x="747548" y="159205"/>
                </a:lnTo>
                <a:lnTo>
                  <a:pt x="715001" y="122674"/>
                </a:lnTo>
                <a:lnTo>
                  <a:pt x="678470" y="90128"/>
                </a:lnTo>
                <a:lnTo>
                  <a:pt x="639272" y="62588"/>
                </a:lnTo>
                <a:lnTo>
                  <a:pt x="597852" y="40056"/>
                </a:lnTo>
                <a:lnTo>
                  <a:pt x="554654" y="22532"/>
                </a:lnTo>
                <a:lnTo>
                  <a:pt x="510122" y="10014"/>
                </a:lnTo>
                <a:lnTo>
                  <a:pt x="464702" y="2503"/>
                </a:lnTo>
                <a:lnTo>
                  <a:pt x="418838" y="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49" name="object 45">
            <a:extLst>
              <a:ext uri="{FF2B5EF4-FFF2-40B4-BE49-F238E27FC236}">
                <a16:creationId xmlns:a16="http://schemas.microsoft.com/office/drawing/2014/main" id="{4D239F42-94D2-4027-A073-074118B477F0}"/>
              </a:ext>
            </a:extLst>
          </p:cNvPr>
          <p:cNvSpPr/>
          <p:nvPr userDrawn="1"/>
        </p:nvSpPr>
        <p:spPr>
          <a:xfrm>
            <a:off x="11607576" y="4114211"/>
            <a:ext cx="383649" cy="383649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8838" y="0"/>
                </a:moveTo>
                <a:lnTo>
                  <a:pt x="372973" y="2503"/>
                </a:lnTo>
                <a:lnTo>
                  <a:pt x="327553" y="10014"/>
                </a:lnTo>
                <a:lnTo>
                  <a:pt x="283021" y="22532"/>
                </a:lnTo>
                <a:lnTo>
                  <a:pt x="239823" y="40056"/>
                </a:lnTo>
                <a:lnTo>
                  <a:pt x="198403" y="62588"/>
                </a:lnTo>
                <a:lnTo>
                  <a:pt x="159205" y="90128"/>
                </a:lnTo>
                <a:lnTo>
                  <a:pt x="122674" y="122674"/>
                </a:lnTo>
                <a:lnTo>
                  <a:pt x="90128" y="159205"/>
                </a:lnTo>
                <a:lnTo>
                  <a:pt x="62588" y="198403"/>
                </a:lnTo>
                <a:lnTo>
                  <a:pt x="40056" y="239823"/>
                </a:lnTo>
                <a:lnTo>
                  <a:pt x="22532" y="283020"/>
                </a:lnTo>
                <a:lnTo>
                  <a:pt x="10014" y="327551"/>
                </a:lnTo>
                <a:lnTo>
                  <a:pt x="2503" y="372971"/>
                </a:lnTo>
                <a:lnTo>
                  <a:pt x="0" y="418835"/>
                </a:lnTo>
                <a:lnTo>
                  <a:pt x="2503" y="464699"/>
                </a:lnTo>
                <a:lnTo>
                  <a:pt x="10014" y="510119"/>
                </a:lnTo>
                <a:lnTo>
                  <a:pt x="22532" y="554650"/>
                </a:lnTo>
                <a:lnTo>
                  <a:pt x="40056" y="597848"/>
                </a:lnTo>
                <a:lnTo>
                  <a:pt x="62588" y="639267"/>
                </a:lnTo>
                <a:lnTo>
                  <a:pt x="90128" y="678465"/>
                </a:lnTo>
                <a:lnTo>
                  <a:pt x="122674" y="714996"/>
                </a:lnTo>
                <a:lnTo>
                  <a:pt x="159205" y="747542"/>
                </a:lnTo>
                <a:lnTo>
                  <a:pt x="198403" y="775081"/>
                </a:lnTo>
                <a:lnTo>
                  <a:pt x="239823" y="797613"/>
                </a:lnTo>
                <a:lnTo>
                  <a:pt x="283021" y="815138"/>
                </a:lnTo>
                <a:lnTo>
                  <a:pt x="327553" y="827656"/>
                </a:lnTo>
                <a:lnTo>
                  <a:pt x="372973" y="835167"/>
                </a:lnTo>
                <a:lnTo>
                  <a:pt x="418838" y="837670"/>
                </a:lnTo>
                <a:lnTo>
                  <a:pt x="464702" y="835167"/>
                </a:lnTo>
                <a:lnTo>
                  <a:pt x="510122" y="827656"/>
                </a:lnTo>
                <a:lnTo>
                  <a:pt x="554654" y="815138"/>
                </a:lnTo>
                <a:lnTo>
                  <a:pt x="597852" y="797613"/>
                </a:lnTo>
                <a:lnTo>
                  <a:pt x="639272" y="775081"/>
                </a:lnTo>
                <a:lnTo>
                  <a:pt x="678470" y="747542"/>
                </a:lnTo>
                <a:lnTo>
                  <a:pt x="715001" y="714996"/>
                </a:lnTo>
                <a:lnTo>
                  <a:pt x="747548" y="678465"/>
                </a:lnTo>
                <a:lnTo>
                  <a:pt x="775087" y="639267"/>
                </a:lnTo>
                <a:lnTo>
                  <a:pt x="797619" y="597848"/>
                </a:lnTo>
                <a:lnTo>
                  <a:pt x="815144" y="554650"/>
                </a:lnTo>
                <a:lnTo>
                  <a:pt x="827661" y="510119"/>
                </a:lnTo>
                <a:lnTo>
                  <a:pt x="835172" y="464699"/>
                </a:lnTo>
                <a:lnTo>
                  <a:pt x="837676" y="418835"/>
                </a:lnTo>
                <a:lnTo>
                  <a:pt x="835172" y="372971"/>
                </a:lnTo>
                <a:lnTo>
                  <a:pt x="827661" y="327551"/>
                </a:lnTo>
                <a:lnTo>
                  <a:pt x="815144" y="283020"/>
                </a:lnTo>
                <a:lnTo>
                  <a:pt x="797619" y="239823"/>
                </a:lnTo>
                <a:lnTo>
                  <a:pt x="775087" y="198403"/>
                </a:lnTo>
                <a:lnTo>
                  <a:pt x="747548" y="159205"/>
                </a:lnTo>
                <a:lnTo>
                  <a:pt x="715001" y="122674"/>
                </a:lnTo>
                <a:lnTo>
                  <a:pt x="678470" y="90128"/>
                </a:lnTo>
                <a:lnTo>
                  <a:pt x="639272" y="62588"/>
                </a:lnTo>
                <a:lnTo>
                  <a:pt x="597852" y="40056"/>
                </a:lnTo>
                <a:lnTo>
                  <a:pt x="554654" y="22532"/>
                </a:lnTo>
                <a:lnTo>
                  <a:pt x="510122" y="10014"/>
                </a:lnTo>
                <a:lnTo>
                  <a:pt x="464702" y="2503"/>
                </a:lnTo>
                <a:lnTo>
                  <a:pt x="418838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535963" y="1299998"/>
            <a:ext cx="6622888" cy="2491292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6900" b="1">
                <a:solidFill>
                  <a:schemeClr val="tx1"/>
                </a:solidFill>
                <a:latin typeface="Times" panose="02020603050405020304" pitchFamily="18" charset="0"/>
                <a:ea typeface="Open Sans" panose="020B0606030504020204" pitchFamily="34" charset="0"/>
                <a:cs typeface="Times" panose="02020603050405020304" pitchFamily="18" charset="0"/>
              </a:defRPr>
            </a:lvl1pPr>
          </a:lstStyle>
          <a:p>
            <a:r>
              <a:rPr lang="en-US"/>
              <a:t>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C769EDD-5D4B-784F-B3D3-43D9867E2F33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535963" y="4774310"/>
            <a:ext cx="5909344" cy="1005171"/>
          </a:xfrm>
        </p:spPr>
        <p:txBody>
          <a:bodyPr tIns="0" bIns="0"/>
          <a:lstStyle>
            <a:lvl1pPr marL="7938" indent="0" algn="l">
              <a:spcBef>
                <a:spcPts val="0"/>
              </a:spcBef>
              <a:spcAft>
                <a:spcPts val="250"/>
              </a:spcAft>
              <a:buNone/>
              <a:tabLst/>
              <a:defRPr sz="2400" b="1" i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  <a:lvl2pPr marL="7938" indent="0" algn="l">
              <a:spcBef>
                <a:spcPts val="0"/>
              </a:spcBef>
              <a:spcAft>
                <a:spcPts val="300"/>
              </a:spcAft>
              <a:buNone/>
              <a:tabLst/>
              <a:defRPr sz="2400" b="1" i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" name="object 3">
            <a:extLst>
              <a:ext uri="{FF2B5EF4-FFF2-40B4-BE49-F238E27FC236}">
                <a16:creationId xmlns:a16="http://schemas.microsoft.com/office/drawing/2014/main" id="{539294E6-39CD-433D-A734-598BC9EDA507}"/>
              </a:ext>
            </a:extLst>
          </p:cNvPr>
          <p:cNvSpPr/>
          <p:nvPr userDrawn="1"/>
        </p:nvSpPr>
        <p:spPr>
          <a:xfrm>
            <a:off x="9358593" y="6225872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8"/>
                </a:lnTo>
                <a:lnTo>
                  <a:pt x="81772" y="173766"/>
                </a:lnTo>
                <a:lnTo>
                  <a:pt x="57863" y="210212"/>
                </a:lnTo>
                <a:lnTo>
                  <a:pt x="37722" y="249136"/>
                </a:lnTo>
                <a:lnTo>
                  <a:pt x="21606" y="290280"/>
                </a:lnTo>
                <a:lnTo>
                  <a:pt x="9775" y="333385"/>
                </a:lnTo>
                <a:lnTo>
                  <a:pt x="2486" y="378191"/>
                </a:lnTo>
                <a:lnTo>
                  <a:pt x="0" y="424441"/>
                </a:lnTo>
                <a:lnTo>
                  <a:pt x="2486" y="470687"/>
                </a:lnTo>
                <a:lnTo>
                  <a:pt x="9775" y="515492"/>
                </a:lnTo>
                <a:lnTo>
                  <a:pt x="21606" y="558595"/>
                </a:lnTo>
                <a:lnTo>
                  <a:pt x="37722" y="599738"/>
                </a:lnTo>
                <a:lnTo>
                  <a:pt x="57863" y="638662"/>
                </a:lnTo>
                <a:lnTo>
                  <a:pt x="81772" y="675108"/>
                </a:lnTo>
                <a:lnTo>
                  <a:pt x="109189" y="708817"/>
                </a:lnTo>
                <a:lnTo>
                  <a:pt x="139855" y="739530"/>
                </a:lnTo>
                <a:lnTo>
                  <a:pt x="173513" y="766989"/>
                </a:lnTo>
                <a:lnTo>
                  <a:pt x="209904" y="790933"/>
                </a:lnTo>
                <a:lnTo>
                  <a:pt x="248769" y="811105"/>
                </a:lnTo>
                <a:lnTo>
                  <a:pt x="289850" y="827244"/>
                </a:lnTo>
                <a:lnTo>
                  <a:pt x="332887" y="839094"/>
                </a:lnTo>
                <a:lnTo>
                  <a:pt x="377623" y="846393"/>
                </a:lnTo>
                <a:lnTo>
                  <a:pt x="423798" y="848884"/>
                </a:lnTo>
                <a:lnTo>
                  <a:pt x="469977" y="846393"/>
                </a:lnTo>
                <a:lnTo>
                  <a:pt x="514715" y="839094"/>
                </a:lnTo>
                <a:lnTo>
                  <a:pt x="557755" y="827244"/>
                </a:lnTo>
                <a:lnTo>
                  <a:pt x="598836" y="811105"/>
                </a:lnTo>
                <a:lnTo>
                  <a:pt x="637701" y="790933"/>
                </a:lnTo>
                <a:lnTo>
                  <a:pt x="674092" y="766989"/>
                </a:lnTo>
                <a:lnTo>
                  <a:pt x="707749" y="739530"/>
                </a:lnTo>
                <a:lnTo>
                  <a:pt x="738415" y="708817"/>
                </a:lnTo>
                <a:lnTo>
                  <a:pt x="765831" y="675108"/>
                </a:lnTo>
                <a:lnTo>
                  <a:pt x="789738" y="638662"/>
                </a:lnTo>
                <a:lnTo>
                  <a:pt x="809878" y="599738"/>
                </a:lnTo>
                <a:lnTo>
                  <a:pt x="825992" y="558595"/>
                </a:lnTo>
                <a:lnTo>
                  <a:pt x="837822" y="515492"/>
                </a:lnTo>
                <a:lnTo>
                  <a:pt x="845110" y="470687"/>
                </a:lnTo>
                <a:lnTo>
                  <a:pt x="847597" y="424441"/>
                </a:lnTo>
                <a:lnTo>
                  <a:pt x="845110" y="378191"/>
                </a:lnTo>
                <a:lnTo>
                  <a:pt x="837822" y="333385"/>
                </a:lnTo>
                <a:lnTo>
                  <a:pt x="825992" y="290280"/>
                </a:lnTo>
                <a:lnTo>
                  <a:pt x="809878" y="249136"/>
                </a:lnTo>
                <a:lnTo>
                  <a:pt x="789738" y="210212"/>
                </a:lnTo>
                <a:lnTo>
                  <a:pt x="765831" y="173766"/>
                </a:lnTo>
                <a:lnTo>
                  <a:pt x="738415" y="140058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65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52" name="object 4">
            <a:extLst>
              <a:ext uri="{FF2B5EF4-FFF2-40B4-BE49-F238E27FC236}">
                <a16:creationId xmlns:a16="http://schemas.microsoft.com/office/drawing/2014/main" id="{08813757-5ABC-422C-BDE8-D415A029A234}"/>
              </a:ext>
            </a:extLst>
          </p:cNvPr>
          <p:cNvSpPr/>
          <p:nvPr userDrawn="1"/>
        </p:nvSpPr>
        <p:spPr>
          <a:xfrm>
            <a:off x="9358593" y="5540067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88"/>
                </a:lnTo>
                <a:lnTo>
                  <a:pt x="9775" y="515493"/>
                </a:lnTo>
                <a:lnTo>
                  <a:pt x="21606" y="558596"/>
                </a:lnTo>
                <a:lnTo>
                  <a:pt x="37722" y="599739"/>
                </a:lnTo>
                <a:lnTo>
                  <a:pt x="57863" y="638663"/>
                </a:lnTo>
                <a:lnTo>
                  <a:pt x="81772" y="675109"/>
                </a:lnTo>
                <a:lnTo>
                  <a:pt x="109189" y="708818"/>
                </a:lnTo>
                <a:lnTo>
                  <a:pt x="139855" y="739531"/>
                </a:lnTo>
                <a:lnTo>
                  <a:pt x="173513" y="766990"/>
                </a:lnTo>
                <a:lnTo>
                  <a:pt x="209904" y="790934"/>
                </a:lnTo>
                <a:lnTo>
                  <a:pt x="248769" y="811106"/>
                </a:lnTo>
                <a:lnTo>
                  <a:pt x="289850" y="827246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6"/>
                </a:lnTo>
                <a:lnTo>
                  <a:pt x="598836" y="811106"/>
                </a:lnTo>
                <a:lnTo>
                  <a:pt x="637701" y="790934"/>
                </a:lnTo>
                <a:lnTo>
                  <a:pt x="674092" y="766990"/>
                </a:lnTo>
                <a:lnTo>
                  <a:pt x="707749" y="739531"/>
                </a:lnTo>
                <a:lnTo>
                  <a:pt x="738415" y="708818"/>
                </a:lnTo>
                <a:lnTo>
                  <a:pt x="765831" y="675109"/>
                </a:lnTo>
                <a:lnTo>
                  <a:pt x="789738" y="638663"/>
                </a:lnTo>
                <a:lnTo>
                  <a:pt x="809878" y="599739"/>
                </a:lnTo>
                <a:lnTo>
                  <a:pt x="825992" y="558596"/>
                </a:lnTo>
                <a:lnTo>
                  <a:pt x="837822" y="515493"/>
                </a:lnTo>
                <a:lnTo>
                  <a:pt x="845110" y="470688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60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54" name="object 13">
            <a:extLst>
              <a:ext uri="{FF2B5EF4-FFF2-40B4-BE49-F238E27FC236}">
                <a16:creationId xmlns:a16="http://schemas.microsoft.com/office/drawing/2014/main" id="{B190223F-D3BE-46AD-B7C8-D8B2E0809B8C}"/>
              </a:ext>
            </a:extLst>
          </p:cNvPr>
          <p:cNvSpPr/>
          <p:nvPr userDrawn="1"/>
        </p:nvSpPr>
        <p:spPr>
          <a:xfrm>
            <a:off x="10101506" y="6225872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8"/>
                </a:lnTo>
                <a:lnTo>
                  <a:pt x="81772" y="173766"/>
                </a:lnTo>
                <a:lnTo>
                  <a:pt x="57863" y="210212"/>
                </a:lnTo>
                <a:lnTo>
                  <a:pt x="37722" y="249136"/>
                </a:lnTo>
                <a:lnTo>
                  <a:pt x="21606" y="290280"/>
                </a:lnTo>
                <a:lnTo>
                  <a:pt x="9775" y="333385"/>
                </a:lnTo>
                <a:lnTo>
                  <a:pt x="2486" y="378191"/>
                </a:lnTo>
                <a:lnTo>
                  <a:pt x="0" y="424441"/>
                </a:lnTo>
                <a:lnTo>
                  <a:pt x="2486" y="470687"/>
                </a:lnTo>
                <a:lnTo>
                  <a:pt x="9775" y="515492"/>
                </a:lnTo>
                <a:lnTo>
                  <a:pt x="21606" y="558595"/>
                </a:lnTo>
                <a:lnTo>
                  <a:pt x="37722" y="599738"/>
                </a:lnTo>
                <a:lnTo>
                  <a:pt x="57863" y="638662"/>
                </a:lnTo>
                <a:lnTo>
                  <a:pt x="81772" y="675108"/>
                </a:lnTo>
                <a:lnTo>
                  <a:pt x="109189" y="708817"/>
                </a:lnTo>
                <a:lnTo>
                  <a:pt x="139855" y="739530"/>
                </a:lnTo>
                <a:lnTo>
                  <a:pt x="173513" y="766989"/>
                </a:lnTo>
                <a:lnTo>
                  <a:pt x="209904" y="790933"/>
                </a:lnTo>
                <a:lnTo>
                  <a:pt x="248769" y="811105"/>
                </a:lnTo>
                <a:lnTo>
                  <a:pt x="289850" y="827244"/>
                </a:lnTo>
                <a:lnTo>
                  <a:pt x="332887" y="839094"/>
                </a:lnTo>
                <a:lnTo>
                  <a:pt x="377623" y="846393"/>
                </a:lnTo>
                <a:lnTo>
                  <a:pt x="423798" y="848884"/>
                </a:lnTo>
                <a:lnTo>
                  <a:pt x="469977" y="846393"/>
                </a:lnTo>
                <a:lnTo>
                  <a:pt x="514715" y="839094"/>
                </a:lnTo>
                <a:lnTo>
                  <a:pt x="557755" y="827244"/>
                </a:lnTo>
                <a:lnTo>
                  <a:pt x="598836" y="811105"/>
                </a:lnTo>
                <a:lnTo>
                  <a:pt x="637701" y="790933"/>
                </a:lnTo>
                <a:lnTo>
                  <a:pt x="674092" y="766989"/>
                </a:lnTo>
                <a:lnTo>
                  <a:pt x="707749" y="739530"/>
                </a:lnTo>
                <a:lnTo>
                  <a:pt x="738415" y="708817"/>
                </a:lnTo>
                <a:lnTo>
                  <a:pt x="765831" y="675108"/>
                </a:lnTo>
                <a:lnTo>
                  <a:pt x="789738" y="638662"/>
                </a:lnTo>
                <a:lnTo>
                  <a:pt x="809878" y="599738"/>
                </a:lnTo>
                <a:lnTo>
                  <a:pt x="825992" y="558595"/>
                </a:lnTo>
                <a:lnTo>
                  <a:pt x="837822" y="515492"/>
                </a:lnTo>
                <a:lnTo>
                  <a:pt x="845110" y="470687"/>
                </a:lnTo>
                <a:lnTo>
                  <a:pt x="847597" y="424441"/>
                </a:lnTo>
                <a:lnTo>
                  <a:pt x="845110" y="378191"/>
                </a:lnTo>
                <a:lnTo>
                  <a:pt x="837822" y="333385"/>
                </a:lnTo>
                <a:lnTo>
                  <a:pt x="825992" y="290280"/>
                </a:lnTo>
                <a:lnTo>
                  <a:pt x="809878" y="249136"/>
                </a:lnTo>
                <a:lnTo>
                  <a:pt x="789738" y="210212"/>
                </a:lnTo>
                <a:lnTo>
                  <a:pt x="765831" y="173766"/>
                </a:lnTo>
                <a:lnTo>
                  <a:pt x="738415" y="140058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65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55" name="object 14">
            <a:extLst>
              <a:ext uri="{FF2B5EF4-FFF2-40B4-BE49-F238E27FC236}">
                <a16:creationId xmlns:a16="http://schemas.microsoft.com/office/drawing/2014/main" id="{99F2EF54-D663-48FD-AD2C-2927FF399323}"/>
              </a:ext>
            </a:extLst>
          </p:cNvPr>
          <p:cNvSpPr/>
          <p:nvPr userDrawn="1"/>
        </p:nvSpPr>
        <p:spPr>
          <a:xfrm>
            <a:off x="10101506" y="5540067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88"/>
                </a:lnTo>
                <a:lnTo>
                  <a:pt x="9775" y="515493"/>
                </a:lnTo>
                <a:lnTo>
                  <a:pt x="21606" y="558596"/>
                </a:lnTo>
                <a:lnTo>
                  <a:pt x="37722" y="599739"/>
                </a:lnTo>
                <a:lnTo>
                  <a:pt x="57863" y="638663"/>
                </a:lnTo>
                <a:lnTo>
                  <a:pt x="81772" y="675109"/>
                </a:lnTo>
                <a:lnTo>
                  <a:pt x="109189" y="708818"/>
                </a:lnTo>
                <a:lnTo>
                  <a:pt x="139855" y="739531"/>
                </a:lnTo>
                <a:lnTo>
                  <a:pt x="173513" y="766990"/>
                </a:lnTo>
                <a:lnTo>
                  <a:pt x="209904" y="790934"/>
                </a:lnTo>
                <a:lnTo>
                  <a:pt x="248769" y="811106"/>
                </a:lnTo>
                <a:lnTo>
                  <a:pt x="289850" y="827246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6"/>
                </a:lnTo>
                <a:lnTo>
                  <a:pt x="598836" y="811106"/>
                </a:lnTo>
                <a:lnTo>
                  <a:pt x="637701" y="790934"/>
                </a:lnTo>
                <a:lnTo>
                  <a:pt x="674092" y="766990"/>
                </a:lnTo>
                <a:lnTo>
                  <a:pt x="707749" y="739531"/>
                </a:lnTo>
                <a:lnTo>
                  <a:pt x="738415" y="708818"/>
                </a:lnTo>
                <a:lnTo>
                  <a:pt x="765831" y="675109"/>
                </a:lnTo>
                <a:lnTo>
                  <a:pt x="789738" y="638663"/>
                </a:lnTo>
                <a:lnTo>
                  <a:pt x="809878" y="599739"/>
                </a:lnTo>
                <a:lnTo>
                  <a:pt x="825992" y="558596"/>
                </a:lnTo>
                <a:lnTo>
                  <a:pt x="837822" y="515493"/>
                </a:lnTo>
                <a:lnTo>
                  <a:pt x="845110" y="470688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60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57" name="object 23">
            <a:extLst>
              <a:ext uri="{FF2B5EF4-FFF2-40B4-BE49-F238E27FC236}">
                <a16:creationId xmlns:a16="http://schemas.microsoft.com/office/drawing/2014/main" id="{8041F301-C5F2-4E61-9BFB-6BE525D5F8E3}"/>
              </a:ext>
            </a:extLst>
          </p:cNvPr>
          <p:cNvSpPr/>
          <p:nvPr userDrawn="1"/>
        </p:nvSpPr>
        <p:spPr>
          <a:xfrm>
            <a:off x="8609436" y="6225872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8"/>
                </a:lnTo>
                <a:lnTo>
                  <a:pt x="81772" y="173766"/>
                </a:lnTo>
                <a:lnTo>
                  <a:pt x="57863" y="210212"/>
                </a:lnTo>
                <a:lnTo>
                  <a:pt x="37722" y="249136"/>
                </a:lnTo>
                <a:lnTo>
                  <a:pt x="21606" y="290280"/>
                </a:lnTo>
                <a:lnTo>
                  <a:pt x="9775" y="333385"/>
                </a:lnTo>
                <a:lnTo>
                  <a:pt x="2486" y="378191"/>
                </a:lnTo>
                <a:lnTo>
                  <a:pt x="0" y="424441"/>
                </a:lnTo>
                <a:lnTo>
                  <a:pt x="2486" y="470687"/>
                </a:lnTo>
                <a:lnTo>
                  <a:pt x="9775" y="515492"/>
                </a:lnTo>
                <a:lnTo>
                  <a:pt x="21606" y="558595"/>
                </a:lnTo>
                <a:lnTo>
                  <a:pt x="37722" y="599738"/>
                </a:lnTo>
                <a:lnTo>
                  <a:pt x="57863" y="638662"/>
                </a:lnTo>
                <a:lnTo>
                  <a:pt x="81772" y="675108"/>
                </a:lnTo>
                <a:lnTo>
                  <a:pt x="109189" y="708817"/>
                </a:lnTo>
                <a:lnTo>
                  <a:pt x="139855" y="739530"/>
                </a:lnTo>
                <a:lnTo>
                  <a:pt x="173513" y="766989"/>
                </a:lnTo>
                <a:lnTo>
                  <a:pt x="209904" y="790933"/>
                </a:lnTo>
                <a:lnTo>
                  <a:pt x="248769" y="811105"/>
                </a:lnTo>
                <a:lnTo>
                  <a:pt x="289850" y="827244"/>
                </a:lnTo>
                <a:lnTo>
                  <a:pt x="332887" y="839094"/>
                </a:lnTo>
                <a:lnTo>
                  <a:pt x="377623" y="846393"/>
                </a:lnTo>
                <a:lnTo>
                  <a:pt x="423798" y="848884"/>
                </a:lnTo>
                <a:lnTo>
                  <a:pt x="469977" y="846393"/>
                </a:lnTo>
                <a:lnTo>
                  <a:pt x="514715" y="839094"/>
                </a:lnTo>
                <a:lnTo>
                  <a:pt x="557755" y="827244"/>
                </a:lnTo>
                <a:lnTo>
                  <a:pt x="598836" y="811105"/>
                </a:lnTo>
                <a:lnTo>
                  <a:pt x="637701" y="790933"/>
                </a:lnTo>
                <a:lnTo>
                  <a:pt x="674092" y="766989"/>
                </a:lnTo>
                <a:lnTo>
                  <a:pt x="707749" y="739530"/>
                </a:lnTo>
                <a:lnTo>
                  <a:pt x="738415" y="708817"/>
                </a:lnTo>
                <a:lnTo>
                  <a:pt x="765831" y="675108"/>
                </a:lnTo>
                <a:lnTo>
                  <a:pt x="789738" y="638662"/>
                </a:lnTo>
                <a:lnTo>
                  <a:pt x="809878" y="599738"/>
                </a:lnTo>
                <a:lnTo>
                  <a:pt x="825992" y="558595"/>
                </a:lnTo>
                <a:lnTo>
                  <a:pt x="837822" y="515492"/>
                </a:lnTo>
                <a:lnTo>
                  <a:pt x="845110" y="470687"/>
                </a:lnTo>
                <a:lnTo>
                  <a:pt x="847597" y="424441"/>
                </a:lnTo>
                <a:lnTo>
                  <a:pt x="845110" y="378191"/>
                </a:lnTo>
                <a:lnTo>
                  <a:pt x="837822" y="333385"/>
                </a:lnTo>
                <a:lnTo>
                  <a:pt x="825992" y="290280"/>
                </a:lnTo>
                <a:lnTo>
                  <a:pt x="809878" y="249136"/>
                </a:lnTo>
                <a:lnTo>
                  <a:pt x="789738" y="210212"/>
                </a:lnTo>
                <a:lnTo>
                  <a:pt x="765831" y="173766"/>
                </a:lnTo>
                <a:lnTo>
                  <a:pt x="738415" y="140058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65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58" name="object 24">
            <a:extLst>
              <a:ext uri="{FF2B5EF4-FFF2-40B4-BE49-F238E27FC236}">
                <a16:creationId xmlns:a16="http://schemas.microsoft.com/office/drawing/2014/main" id="{EA07C525-DF81-4BE4-A52B-9781520A43C1}"/>
              </a:ext>
            </a:extLst>
          </p:cNvPr>
          <p:cNvSpPr/>
          <p:nvPr userDrawn="1"/>
        </p:nvSpPr>
        <p:spPr>
          <a:xfrm>
            <a:off x="8609436" y="5540067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88"/>
                </a:lnTo>
                <a:lnTo>
                  <a:pt x="9775" y="515493"/>
                </a:lnTo>
                <a:lnTo>
                  <a:pt x="21606" y="558596"/>
                </a:lnTo>
                <a:lnTo>
                  <a:pt x="37722" y="599739"/>
                </a:lnTo>
                <a:lnTo>
                  <a:pt x="57863" y="638663"/>
                </a:lnTo>
                <a:lnTo>
                  <a:pt x="81772" y="675109"/>
                </a:lnTo>
                <a:lnTo>
                  <a:pt x="109189" y="708818"/>
                </a:lnTo>
                <a:lnTo>
                  <a:pt x="139855" y="739531"/>
                </a:lnTo>
                <a:lnTo>
                  <a:pt x="173513" y="766990"/>
                </a:lnTo>
                <a:lnTo>
                  <a:pt x="209904" y="790934"/>
                </a:lnTo>
                <a:lnTo>
                  <a:pt x="248769" y="811106"/>
                </a:lnTo>
                <a:lnTo>
                  <a:pt x="289850" y="827246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6"/>
                </a:lnTo>
                <a:lnTo>
                  <a:pt x="598836" y="811106"/>
                </a:lnTo>
                <a:lnTo>
                  <a:pt x="637701" y="790934"/>
                </a:lnTo>
                <a:lnTo>
                  <a:pt x="674092" y="766990"/>
                </a:lnTo>
                <a:lnTo>
                  <a:pt x="707749" y="739531"/>
                </a:lnTo>
                <a:lnTo>
                  <a:pt x="738415" y="708818"/>
                </a:lnTo>
                <a:lnTo>
                  <a:pt x="765831" y="675109"/>
                </a:lnTo>
                <a:lnTo>
                  <a:pt x="789738" y="638663"/>
                </a:lnTo>
                <a:lnTo>
                  <a:pt x="809878" y="599739"/>
                </a:lnTo>
                <a:lnTo>
                  <a:pt x="825992" y="558596"/>
                </a:lnTo>
                <a:lnTo>
                  <a:pt x="837822" y="515493"/>
                </a:lnTo>
                <a:lnTo>
                  <a:pt x="845110" y="470688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60000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50" name="Slide Number">
            <a:extLst>
              <a:ext uri="{FF2B5EF4-FFF2-40B4-BE49-F238E27FC236}">
                <a16:creationId xmlns:a16="http://schemas.microsoft.com/office/drawing/2014/main" id="{0AF60ACB-B561-4D7E-8453-ADFDEB9166D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176" y="6191861"/>
            <a:ext cx="403957" cy="400110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 anchor="b" anchorCtr="0">
            <a:spAutoFit/>
          </a:bodyPr>
          <a:lstStyle>
            <a:lvl1pPr>
              <a:defRPr sz="1600" b="0" i="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3" name="Footer Placeholder 8">
            <a:extLst>
              <a:ext uri="{FF2B5EF4-FFF2-40B4-BE49-F238E27FC236}">
                <a16:creationId xmlns:a16="http://schemas.microsoft.com/office/drawing/2014/main" id="{B2B40BA7-F253-4FF0-96F0-23D7CC4F9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176" y="6571333"/>
            <a:ext cx="1221992" cy="20375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lnSpc>
                <a:spcPct val="80000"/>
              </a:lnSpc>
              <a:defRPr sz="60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Solace</a:t>
            </a:r>
            <a:br>
              <a:rPr lang="en-US"/>
            </a:br>
            <a:r>
              <a:rPr lang="en-US"/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18867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9834F60-C2FD-4BFE-A275-91C4828C4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2451" y="1349829"/>
            <a:ext cx="11029949" cy="460012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13C9D59-9C4B-40A9-B0B7-8FA8AD13A3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999656" y="6346031"/>
            <a:ext cx="6264696" cy="30496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US" spc="-8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3EE04F3-44A3-4831-9999-A107ECB6957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EF76B565-C222-4DE4-BA6D-AD5BD037E3F4}" type="slidenum">
              <a:rPr lang="de-DE" altLang="de-DE" smtClean="0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E8A4397-37FF-4FA8-A656-2FF672A0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848790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pe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4F2E7AE-1C81-4CA0-92CE-98D0EA9A9F5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176" y="6191861"/>
            <a:ext cx="403957" cy="400110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 anchor="b" anchorCtr="0">
            <a:spAutoFit/>
          </a:bodyPr>
          <a:lstStyle>
            <a:lvl1pPr>
              <a:defRPr sz="1600" b="0" i="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D0148506-3DCC-43DB-B976-CA8819215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176" y="6571333"/>
            <a:ext cx="1221992" cy="20375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lnSpc>
                <a:spcPct val="80000"/>
              </a:lnSpc>
              <a:defRPr sz="60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Solace</a:t>
            </a:r>
            <a:br>
              <a:rPr lang="en-US"/>
            </a:br>
            <a:r>
              <a:rPr lang="en-US"/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640916800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0A8B48C-44BA-4E42-825E-B1C21FD0BCAB}"/>
              </a:ext>
            </a:extLst>
          </p:cNvPr>
          <p:cNvSpPr/>
          <p:nvPr userDrawn="1"/>
        </p:nvSpPr>
        <p:spPr>
          <a:xfrm>
            <a:off x="10549564" y="6120655"/>
            <a:ext cx="1642437" cy="73734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213" y="1842816"/>
            <a:ext cx="7616552" cy="2702240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6900" b="1">
                <a:solidFill>
                  <a:schemeClr val="bg1"/>
                </a:solidFill>
                <a:latin typeface="Times" panose="02020603050405020304" pitchFamily="18" charset="0"/>
                <a:ea typeface="Open Sans" panose="020B0606030504020204" pitchFamily="34" charset="0"/>
                <a:cs typeface="Times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AAAD7A-7B58-4619-8E44-C4F04FD40D26}"/>
              </a:ext>
            </a:extLst>
          </p:cNvPr>
          <p:cNvGrpSpPr/>
          <p:nvPr userDrawn="1"/>
        </p:nvGrpSpPr>
        <p:grpSpPr>
          <a:xfrm rot="164089">
            <a:off x="-103910" y="21156"/>
            <a:ext cx="2234491" cy="6401828"/>
            <a:chOff x="1" y="2083708"/>
            <a:chExt cx="2492196" cy="7140155"/>
          </a:xfrm>
        </p:grpSpPr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623642BC-BF45-4117-9ADD-2A01B19CEA80}"/>
                </a:ext>
              </a:extLst>
            </p:cNvPr>
            <p:cNvSpPr/>
            <p:nvPr userDrawn="1"/>
          </p:nvSpPr>
          <p:spPr>
            <a:xfrm>
              <a:off x="2118912" y="8848661"/>
              <a:ext cx="370840" cy="371475"/>
            </a:xfrm>
            <a:custGeom>
              <a:avLst/>
              <a:gdLst/>
              <a:ahLst/>
              <a:cxnLst/>
              <a:rect l="l" t="t" r="r" b="b"/>
              <a:pathLst>
                <a:path w="370839" h="371475">
                  <a:moveTo>
                    <a:pt x="162871" y="0"/>
                  </a:moveTo>
                  <a:lnTo>
                    <a:pt x="114418" y="12586"/>
                  </a:lnTo>
                  <a:lnTo>
                    <a:pt x="72418" y="36637"/>
                  </a:lnTo>
                  <a:lnTo>
                    <a:pt x="38425" y="70170"/>
                  </a:lnTo>
                  <a:lnTo>
                    <a:pt x="13990" y="111206"/>
                  </a:lnTo>
                  <a:lnTo>
                    <a:pt x="664" y="157762"/>
                  </a:lnTo>
                  <a:lnTo>
                    <a:pt x="0" y="207857"/>
                  </a:lnTo>
                  <a:lnTo>
                    <a:pt x="12570" y="256355"/>
                  </a:lnTo>
                  <a:lnTo>
                    <a:pt x="36597" y="298394"/>
                  </a:lnTo>
                  <a:lnTo>
                    <a:pt x="70099" y="332421"/>
                  </a:lnTo>
                  <a:lnTo>
                    <a:pt x="111097" y="356881"/>
                  </a:lnTo>
                  <a:lnTo>
                    <a:pt x="157613" y="370221"/>
                  </a:lnTo>
                  <a:lnTo>
                    <a:pt x="207666" y="370887"/>
                  </a:lnTo>
                  <a:lnTo>
                    <a:pt x="256120" y="358300"/>
                  </a:lnTo>
                  <a:lnTo>
                    <a:pt x="298121" y="334249"/>
                  </a:lnTo>
                  <a:lnTo>
                    <a:pt x="332116" y="300715"/>
                  </a:lnTo>
                  <a:lnTo>
                    <a:pt x="356552" y="259678"/>
                  </a:lnTo>
                  <a:lnTo>
                    <a:pt x="369877" y="213119"/>
                  </a:lnTo>
                  <a:lnTo>
                    <a:pt x="370538" y="163020"/>
                  </a:lnTo>
                  <a:lnTo>
                    <a:pt x="357966" y="114526"/>
                  </a:lnTo>
                  <a:lnTo>
                    <a:pt x="333939" y="72489"/>
                  </a:lnTo>
                  <a:lnTo>
                    <a:pt x="300435" y="38464"/>
                  </a:lnTo>
                  <a:lnTo>
                    <a:pt x="259436" y="14005"/>
                  </a:lnTo>
                  <a:lnTo>
                    <a:pt x="212921" y="666"/>
                  </a:lnTo>
                  <a:lnTo>
                    <a:pt x="162871" y="0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4C829D8A-8207-4359-9F4F-8869464768E2}"/>
                </a:ext>
              </a:extLst>
            </p:cNvPr>
            <p:cNvSpPr/>
            <p:nvPr userDrawn="1"/>
          </p:nvSpPr>
          <p:spPr>
            <a:xfrm>
              <a:off x="1325040" y="8852388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206023" y="0"/>
                  </a:moveTo>
                  <a:lnTo>
                    <a:pt x="155979" y="1167"/>
                  </a:lnTo>
                  <a:lnTo>
                    <a:pt x="109600" y="14972"/>
                  </a:lnTo>
                  <a:lnTo>
                    <a:pt x="68849" y="39840"/>
                  </a:lnTo>
                  <a:lnTo>
                    <a:pt x="35689" y="74199"/>
                  </a:lnTo>
                  <a:lnTo>
                    <a:pt x="12084" y="116475"/>
                  </a:lnTo>
                  <a:lnTo>
                    <a:pt x="0" y="165095"/>
                  </a:lnTo>
                  <a:lnTo>
                    <a:pt x="1163" y="215184"/>
                  </a:lnTo>
                  <a:lnTo>
                    <a:pt x="14954" y="261606"/>
                  </a:lnTo>
                  <a:lnTo>
                    <a:pt x="39800" y="302395"/>
                  </a:lnTo>
                  <a:lnTo>
                    <a:pt x="74129" y="335585"/>
                  </a:lnTo>
                  <a:lnTo>
                    <a:pt x="116368" y="359211"/>
                  </a:lnTo>
                  <a:lnTo>
                    <a:pt x="164944" y="371307"/>
                  </a:lnTo>
                  <a:lnTo>
                    <a:pt x="214984" y="370142"/>
                  </a:lnTo>
                  <a:lnTo>
                    <a:pt x="261362" y="356339"/>
                  </a:lnTo>
                  <a:lnTo>
                    <a:pt x="302115" y="331470"/>
                  </a:lnTo>
                  <a:lnTo>
                    <a:pt x="335276" y="297109"/>
                  </a:lnTo>
                  <a:lnTo>
                    <a:pt x="358882" y="254832"/>
                  </a:lnTo>
                  <a:lnTo>
                    <a:pt x="370967" y="206211"/>
                  </a:lnTo>
                  <a:lnTo>
                    <a:pt x="369801" y="156126"/>
                  </a:lnTo>
                  <a:lnTo>
                    <a:pt x="356009" y="109705"/>
                  </a:lnTo>
                  <a:lnTo>
                    <a:pt x="331164" y="68916"/>
                  </a:lnTo>
                  <a:lnTo>
                    <a:pt x="296836" y="35724"/>
                  </a:lnTo>
                  <a:lnTo>
                    <a:pt x="254598" y="12096"/>
                  </a:lnTo>
                  <a:lnTo>
                    <a:pt x="206023" y="0"/>
                  </a:lnTo>
                  <a:close/>
                </a:path>
              </a:pathLst>
            </a:custGeom>
            <a:solidFill>
              <a:srgbClr val="FFFFFF">
                <a:alpha val="1642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8407EB41-2F36-420A-948C-F40F9BB5A298}"/>
                </a:ext>
              </a:extLst>
            </p:cNvPr>
            <p:cNvSpPr/>
            <p:nvPr userDrawn="1"/>
          </p:nvSpPr>
          <p:spPr>
            <a:xfrm>
              <a:off x="558450" y="8674937"/>
              <a:ext cx="372745" cy="372745"/>
            </a:xfrm>
            <a:custGeom>
              <a:avLst/>
              <a:gdLst/>
              <a:ahLst/>
              <a:cxnLst/>
              <a:rect l="l" t="t" r="r" b="b"/>
              <a:pathLst>
                <a:path w="372744" h="372745">
                  <a:moveTo>
                    <a:pt x="200087" y="0"/>
                  </a:moveTo>
                  <a:lnTo>
                    <a:pt x="151774" y="2689"/>
                  </a:lnTo>
                  <a:lnTo>
                    <a:pt x="106379" y="17447"/>
                  </a:lnTo>
                  <a:lnTo>
                    <a:pt x="66175" y="43195"/>
                  </a:lnTo>
                  <a:lnTo>
                    <a:pt x="33439" y="78857"/>
                  </a:lnTo>
                  <a:lnTo>
                    <a:pt x="10443" y="123355"/>
                  </a:lnTo>
                  <a:lnTo>
                    <a:pt x="0" y="172355"/>
                  </a:lnTo>
                  <a:lnTo>
                    <a:pt x="2686" y="220711"/>
                  </a:lnTo>
                  <a:lnTo>
                    <a:pt x="17428" y="266146"/>
                  </a:lnTo>
                  <a:lnTo>
                    <a:pt x="43150" y="306385"/>
                  </a:lnTo>
                  <a:lnTo>
                    <a:pt x="78779" y="339153"/>
                  </a:lnTo>
                  <a:lnTo>
                    <a:pt x="123240" y="362173"/>
                  </a:lnTo>
                  <a:lnTo>
                    <a:pt x="172192" y="372630"/>
                  </a:lnTo>
                  <a:lnTo>
                    <a:pt x="220502" y="369942"/>
                  </a:lnTo>
                  <a:lnTo>
                    <a:pt x="265896" y="355186"/>
                  </a:lnTo>
                  <a:lnTo>
                    <a:pt x="306101" y="329439"/>
                  </a:lnTo>
                  <a:lnTo>
                    <a:pt x="338840" y="293775"/>
                  </a:lnTo>
                  <a:lnTo>
                    <a:pt x="361840" y="249273"/>
                  </a:lnTo>
                  <a:lnTo>
                    <a:pt x="372283" y="200273"/>
                  </a:lnTo>
                  <a:lnTo>
                    <a:pt x="369597" y="151918"/>
                  </a:lnTo>
                  <a:lnTo>
                    <a:pt x="354855" y="106483"/>
                  </a:lnTo>
                  <a:lnTo>
                    <a:pt x="329133" y="66243"/>
                  </a:lnTo>
                  <a:lnTo>
                    <a:pt x="293504" y="33476"/>
                  </a:lnTo>
                  <a:lnTo>
                    <a:pt x="249043" y="10455"/>
                  </a:lnTo>
                  <a:lnTo>
                    <a:pt x="200087" y="0"/>
                  </a:lnTo>
                  <a:close/>
                </a:path>
              </a:pathLst>
            </a:custGeom>
            <a:solidFill>
              <a:srgbClr val="FFFFFF">
                <a:alpha val="2285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A978A70C-3725-4465-862F-537E45868A6A}"/>
                </a:ext>
              </a:extLst>
            </p:cNvPr>
            <p:cNvSpPr/>
            <p:nvPr userDrawn="1"/>
          </p:nvSpPr>
          <p:spPr>
            <a:xfrm>
              <a:off x="1" y="8326194"/>
              <a:ext cx="230504" cy="374015"/>
            </a:xfrm>
            <a:custGeom>
              <a:avLst/>
              <a:gdLst/>
              <a:ahLst/>
              <a:cxnLst/>
              <a:rect l="l" t="t" r="r" b="b"/>
              <a:pathLst>
                <a:path w="230504" h="374015">
                  <a:moveTo>
                    <a:pt x="36763" y="0"/>
                  </a:moveTo>
                  <a:lnTo>
                    <a:pt x="0" y="5067"/>
                  </a:lnTo>
                  <a:lnTo>
                    <a:pt x="0" y="368336"/>
                  </a:lnTo>
                  <a:lnTo>
                    <a:pt x="45198" y="373476"/>
                  </a:lnTo>
                  <a:lnTo>
                    <a:pt x="89869" y="367643"/>
                  </a:lnTo>
                  <a:lnTo>
                    <a:pt x="131938" y="351275"/>
                  </a:lnTo>
                  <a:lnTo>
                    <a:pt x="169333" y="324808"/>
                  </a:lnTo>
                  <a:lnTo>
                    <a:pt x="199981" y="288681"/>
                  </a:lnTo>
                  <a:lnTo>
                    <a:pt x="221488" y="243436"/>
                  </a:lnTo>
                  <a:lnTo>
                    <a:pt x="230072" y="195772"/>
                  </a:lnTo>
                  <a:lnTo>
                    <a:pt x="226252" y="148152"/>
                  </a:lnTo>
                  <a:lnTo>
                    <a:pt x="210546" y="103038"/>
                  </a:lnTo>
                  <a:lnTo>
                    <a:pt x="183473" y="62897"/>
                  </a:lnTo>
                  <a:lnTo>
                    <a:pt x="145551" y="30190"/>
                  </a:lnTo>
                  <a:lnTo>
                    <a:pt x="110695" y="12313"/>
                  </a:lnTo>
                  <a:lnTo>
                    <a:pt x="36763" y="0"/>
                  </a:lnTo>
                  <a:close/>
                </a:path>
              </a:pathLst>
            </a:custGeom>
            <a:solidFill>
              <a:srgbClr val="FFFFFF">
                <a:alpha val="2928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2A7DF299-6289-4392-AFAD-2B3E84F77E99}"/>
                </a:ext>
              </a:extLst>
            </p:cNvPr>
            <p:cNvSpPr/>
            <p:nvPr userDrawn="1"/>
          </p:nvSpPr>
          <p:spPr>
            <a:xfrm>
              <a:off x="180971" y="2443735"/>
              <a:ext cx="372745" cy="373380"/>
            </a:xfrm>
            <a:custGeom>
              <a:avLst/>
              <a:gdLst/>
              <a:ahLst/>
              <a:cxnLst/>
              <a:rect l="l" t="t" r="r" b="b"/>
              <a:pathLst>
                <a:path w="372745" h="373380">
                  <a:moveTo>
                    <a:pt x="197927" y="0"/>
                  </a:moveTo>
                  <a:lnTo>
                    <a:pt x="149651" y="3252"/>
                  </a:lnTo>
                  <a:lnTo>
                    <a:pt x="102343" y="19627"/>
                  </a:lnTo>
                  <a:lnTo>
                    <a:pt x="61033" y="47924"/>
                  </a:lnTo>
                  <a:lnTo>
                    <a:pt x="29680" y="84813"/>
                  </a:lnTo>
                  <a:lnTo>
                    <a:pt x="9072" y="127904"/>
                  </a:lnTo>
                  <a:lnTo>
                    <a:pt x="0" y="174805"/>
                  </a:lnTo>
                  <a:lnTo>
                    <a:pt x="3249" y="223126"/>
                  </a:lnTo>
                  <a:lnTo>
                    <a:pt x="19609" y="270477"/>
                  </a:lnTo>
                  <a:lnTo>
                    <a:pt x="47877" y="311825"/>
                  </a:lnTo>
                  <a:lnTo>
                    <a:pt x="84732" y="343207"/>
                  </a:lnTo>
                  <a:lnTo>
                    <a:pt x="127783" y="363833"/>
                  </a:lnTo>
                  <a:lnTo>
                    <a:pt x="174643" y="372914"/>
                  </a:lnTo>
                  <a:lnTo>
                    <a:pt x="222922" y="369661"/>
                  </a:lnTo>
                  <a:lnTo>
                    <a:pt x="270230" y="353286"/>
                  </a:lnTo>
                  <a:lnTo>
                    <a:pt x="311537" y="324992"/>
                  </a:lnTo>
                  <a:lnTo>
                    <a:pt x="342888" y="288104"/>
                  </a:lnTo>
                  <a:lnTo>
                    <a:pt x="363495" y="245013"/>
                  </a:lnTo>
                  <a:lnTo>
                    <a:pt x="372568" y="198111"/>
                  </a:lnTo>
                  <a:lnTo>
                    <a:pt x="369317" y="149788"/>
                  </a:lnTo>
                  <a:lnTo>
                    <a:pt x="352953" y="102437"/>
                  </a:lnTo>
                  <a:lnTo>
                    <a:pt x="324686" y="61088"/>
                  </a:lnTo>
                  <a:lnTo>
                    <a:pt x="287834" y="29707"/>
                  </a:lnTo>
                  <a:lnTo>
                    <a:pt x="244785" y="9081"/>
                  </a:lnTo>
                  <a:lnTo>
                    <a:pt x="197927" y="0"/>
                  </a:lnTo>
                  <a:close/>
                </a:path>
              </a:pathLst>
            </a:custGeom>
            <a:solidFill>
              <a:srgbClr val="FFFFFF">
                <a:alpha val="8713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E515E665-7A5B-4EB4-B77B-E0FAE30F12CF}"/>
                </a:ext>
              </a:extLst>
            </p:cNvPr>
            <p:cNvSpPr/>
            <p:nvPr userDrawn="1"/>
          </p:nvSpPr>
          <p:spPr>
            <a:xfrm>
              <a:off x="915627" y="2175409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4">
                  <a:moveTo>
                    <a:pt x="193330" y="0"/>
                  </a:moveTo>
                  <a:lnTo>
                    <a:pt x="143517" y="4954"/>
                  </a:lnTo>
                  <a:lnTo>
                    <a:pt x="96782" y="22893"/>
                  </a:lnTo>
                  <a:lnTo>
                    <a:pt x="57741" y="51501"/>
                  </a:lnTo>
                  <a:lnTo>
                    <a:pt x="27717" y="88635"/>
                  </a:lnTo>
                  <a:lnTo>
                    <a:pt x="8029" y="132153"/>
                  </a:lnTo>
                  <a:lnTo>
                    <a:pt x="0" y="179911"/>
                  </a:lnTo>
                  <a:lnTo>
                    <a:pt x="4949" y="229769"/>
                  </a:lnTo>
                  <a:lnTo>
                    <a:pt x="22873" y="276550"/>
                  </a:lnTo>
                  <a:lnTo>
                    <a:pt x="51456" y="315628"/>
                  </a:lnTo>
                  <a:lnTo>
                    <a:pt x="88558" y="345680"/>
                  </a:lnTo>
                  <a:lnTo>
                    <a:pt x="132036" y="365386"/>
                  </a:lnTo>
                  <a:lnTo>
                    <a:pt x="179751" y="373424"/>
                  </a:lnTo>
                  <a:lnTo>
                    <a:pt x="229559" y="368474"/>
                  </a:lnTo>
                  <a:lnTo>
                    <a:pt x="276299" y="350534"/>
                  </a:lnTo>
                  <a:lnTo>
                    <a:pt x="315342" y="321924"/>
                  </a:lnTo>
                  <a:lnTo>
                    <a:pt x="345368" y="284789"/>
                  </a:lnTo>
                  <a:lnTo>
                    <a:pt x="365057" y="241270"/>
                  </a:lnTo>
                  <a:lnTo>
                    <a:pt x="373087" y="193512"/>
                  </a:lnTo>
                  <a:lnTo>
                    <a:pt x="368137" y="143658"/>
                  </a:lnTo>
                  <a:lnTo>
                    <a:pt x="350214" y="96876"/>
                  </a:lnTo>
                  <a:lnTo>
                    <a:pt x="321630" y="57797"/>
                  </a:lnTo>
                  <a:lnTo>
                    <a:pt x="284528" y="27743"/>
                  </a:lnTo>
                  <a:lnTo>
                    <a:pt x="241047" y="8037"/>
                  </a:lnTo>
                  <a:lnTo>
                    <a:pt x="193330" y="0"/>
                  </a:lnTo>
                  <a:close/>
                </a:path>
              </a:pathLst>
            </a:custGeom>
            <a:solidFill>
              <a:srgbClr val="FFFFFF">
                <a:alpha val="9356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EA108E4C-0FDE-4A79-95EE-9E9A87260EBD}"/>
                </a:ext>
              </a:extLst>
            </p:cNvPr>
            <p:cNvSpPr/>
            <p:nvPr userDrawn="1"/>
          </p:nvSpPr>
          <p:spPr>
            <a:xfrm>
              <a:off x="1703742" y="2083708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4">
                  <a:moveTo>
                    <a:pt x="186620" y="0"/>
                  </a:moveTo>
                  <a:lnTo>
                    <a:pt x="137008" y="6672"/>
                  </a:lnTo>
                  <a:lnTo>
                    <a:pt x="92428" y="25501"/>
                  </a:lnTo>
                  <a:lnTo>
                    <a:pt x="54659" y="54708"/>
                  </a:lnTo>
                  <a:lnTo>
                    <a:pt x="25478" y="92512"/>
                  </a:lnTo>
                  <a:lnTo>
                    <a:pt x="6666" y="137133"/>
                  </a:lnTo>
                  <a:lnTo>
                    <a:pt x="0" y="186790"/>
                  </a:lnTo>
                  <a:lnTo>
                    <a:pt x="6666" y="236447"/>
                  </a:lnTo>
                  <a:lnTo>
                    <a:pt x="25478" y="281067"/>
                  </a:lnTo>
                  <a:lnTo>
                    <a:pt x="54659" y="318871"/>
                  </a:lnTo>
                  <a:lnTo>
                    <a:pt x="92428" y="348079"/>
                  </a:lnTo>
                  <a:lnTo>
                    <a:pt x="137008" y="366909"/>
                  </a:lnTo>
                  <a:lnTo>
                    <a:pt x="186620" y="373581"/>
                  </a:lnTo>
                  <a:lnTo>
                    <a:pt x="236232" y="366909"/>
                  </a:lnTo>
                  <a:lnTo>
                    <a:pt x="280811" y="348079"/>
                  </a:lnTo>
                  <a:lnTo>
                    <a:pt x="318581" y="318871"/>
                  </a:lnTo>
                  <a:lnTo>
                    <a:pt x="347761" y="281067"/>
                  </a:lnTo>
                  <a:lnTo>
                    <a:pt x="366573" y="236447"/>
                  </a:lnTo>
                  <a:lnTo>
                    <a:pt x="373239" y="186790"/>
                  </a:lnTo>
                  <a:lnTo>
                    <a:pt x="366573" y="137133"/>
                  </a:lnTo>
                  <a:lnTo>
                    <a:pt x="347761" y="92512"/>
                  </a:lnTo>
                  <a:lnTo>
                    <a:pt x="318581" y="54708"/>
                  </a:lnTo>
                  <a:lnTo>
                    <a:pt x="280811" y="25501"/>
                  </a:lnTo>
                  <a:lnTo>
                    <a:pt x="236232" y="6672"/>
                  </a:lnTo>
                  <a:lnTo>
                    <a:pt x="1866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EC94A245-5070-4654-B9D0-B34B0176C761}"/>
                </a:ext>
              </a:extLst>
            </p:cNvPr>
            <p:cNvSpPr/>
            <p:nvPr userDrawn="1"/>
          </p:nvSpPr>
          <p:spPr>
            <a:xfrm>
              <a:off x="2119832" y="8009782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205768" y="0"/>
                  </a:moveTo>
                  <a:lnTo>
                    <a:pt x="155731" y="1354"/>
                  </a:lnTo>
                  <a:lnTo>
                    <a:pt x="107825" y="15876"/>
                  </a:lnTo>
                  <a:lnTo>
                    <a:pt x="66827" y="41596"/>
                  </a:lnTo>
                  <a:lnTo>
                    <a:pt x="34208" y="76469"/>
                  </a:lnTo>
                  <a:lnTo>
                    <a:pt x="11442" y="118455"/>
                  </a:lnTo>
                  <a:lnTo>
                    <a:pt x="0" y="165510"/>
                  </a:lnTo>
                  <a:lnTo>
                    <a:pt x="1352" y="215594"/>
                  </a:lnTo>
                  <a:lnTo>
                    <a:pt x="15862" y="263544"/>
                  </a:lnTo>
                  <a:lnTo>
                    <a:pt x="41560" y="304582"/>
                  </a:lnTo>
                  <a:lnTo>
                    <a:pt x="76405" y="337231"/>
                  </a:lnTo>
                  <a:lnTo>
                    <a:pt x="118355" y="360019"/>
                  </a:lnTo>
                  <a:lnTo>
                    <a:pt x="165369" y="371471"/>
                  </a:lnTo>
                  <a:lnTo>
                    <a:pt x="215408" y="370114"/>
                  </a:lnTo>
                  <a:lnTo>
                    <a:pt x="263314" y="355591"/>
                  </a:lnTo>
                  <a:lnTo>
                    <a:pt x="304312" y="329872"/>
                  </a:lnTo>
                  <a:lnTo>
                    <a:pt x="336930" y="294998"/>
                  </a:lnTo>
                  <a:lnTo>
                    <a:pt x="359696" y="253012"/>
                  </a:lnTo>
                  <a:lnTo>
                    <a:pt x="371139" y="205956"/>
                  </a:lnTo>
                  <a:lnTo>
                    <a:pt x="369786" y="155873"/>
                  </a:lnTo>
                  <a:lnTo>
                    <a:pt x="355272" y="107920"/>
                  </a:lnTo>
                  <a:lnTo>
                    <a:pt x="329574" y="66883"/>
                  </a:lnTo>
                  <a:lnTo>
                    <a:pt x="294730" y="34236"/>
                  </a:lnTo>
                  <a:lnTo>
                    <a:pt x="252781" y="11451"/>
                  </a:lnTo>
                  <a:lnTo>
                    <a:pt x="205768" y="0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995E0190-E45D-46AD-808B-0684E237E0DE}"/>
                </a:ext>
              </a:extLst>
            </p:cNvPr>
            <p:cNvSpPr/>
            <p:nvPr userDrawn="1"/>
          </p:nvSpPr>
          <p:spPr>
            <a:xfrm>
              <a:off x="1413251" y="8026836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206326" y="0"/>
                  </a:moveTo>
                  <a:lnTo>
                    <a:pt x="156281" y="1075"/>
                  </a:lnTo>
                  <a:lnTo>
                    <a:pt x="109876" y="14794"/>
                  </a:lnTo>
                  <a:lnTo>
                    <a:pt x="69079" y="39588"/>
                  </a:lnTo>
                  <a:lnTo>
                    <a:pt x="35855" y="73887"/>
                  </a:lnTo>
                  <a:lnTo>
                    <a:pt x="12173" y="116119"/>
                  </a:lnTo>
                  <a:lnTo>
                    <a:pt x="0" y="164717"/>
                  </a:lnTo>
                  <a:lnTo>
                    <a:pt x="1074" y="214808"/>
                  </a:lnTo>
                  <a:lnTo>
                    <a:pt x="14780" y="261255"/>
                  </a:lnTo>
                  <a:lnTo>
                    <a:pt x="39551" y="302090"/>
                  </a:lnTo>
                  <a:lnTo>
                    <a:pt x="73816" y="335343"/>
                  </a:lnTo>
                  <a:lnTo>
                    <a:pt x="116007" y="359047"/>
                  </a:lnTo>
                  <a:lnTo>
                    <a:pt x="164556" y="371232"/>
                  </a:lnTo>
                  <a:lnTo>
                    <a:pt x="214605" y="370157"/>
                  </a:lnTo>
                  <a:lnTo>
                    <a:pt x="261011" y="356438"/>
                  </a:lnTo>
                  <a:lnTo>
                    <a:pt x="301809" y="331645"/>
                  </a:lnTo>
                  <a:lnTo>
                    <a:pt x="335032" y="297349"/>
                  </a:lnTo>
                  <a:lnTo>
                    <a:pt x="358716" y="255119"/>
                  </a:lnTo>
                  <a:lnTo>
                    <a:pt x="370894" y="206525"/>
                  </a:lnTo>
                  <a:lnTo>
                    <a:pt x="369819" y="156433"/>
                  </a:lnTo>
                  <a:lnTo>
                    <a:pt x="356112" y="109984"/>
                  </a:lnTo>
                  <a:lnTo>
                    <a:pt x="331341" y="69147"/>
                  </a:lnTo>
                  <a:lnTo>
                    <a:pt x="297074" y="35891"/>
                  </a:lnTo>
                  <a:lnTo>
                    <a:pt x="254879" y="12185"/>
                  </a:lnTo>
                  <a:lnTo>
                    <a:pt x="206326" y="0"/>
                  </a:lnTo>
                  <a:close/>
                </a:path>
              </a:pathLst>
            </a:custGeom>
            <a:solidFill>
              <a:srgbClr val="FFFFFF">
                <a:alpha val="1541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9DF436DC-4170-4483-BDF1-F5DF0AD8F705}"/>
                </a:ext>
              </a:extLst>
            </p:cNvPr>
            <p:cNvSpPr/>
            <p:nvPr userDrawn="1"/>
          </p:nvSpPr>
          <p:spPr>
            <a:xfrm>
              <a:off x="735064" y="7853877"/>
              <a:ext cx="370840" cy="371475"/>
            </a:xfrm>
            <a:custGeom>
              <a:avLst/>
              <a:gdLst/>
              <a:ahLst/>
              <a:cxnLst/>
              <a:rect l="l" t="t" r="r" b="b"/>
              <a:pathLst>
                <a:path w="370840" h="371475">
                  <a:moveTo>
                    <a:pt x="207514" y="0"/>
                  </a:moveTo>
                  <a:lnTo>
                    <a:pt x="159128" y="545"/>
                  </a:lnTo>
                  <a:lnTo>
                    <a:pt x="113124" y="13276"/>
                  </a:lnTo>
                  <a:lnTo>
                    <a:pt x="71821" y="37220"/>
                  </a:lnTo>
                  <a:lnTo>
                    <a:pt x="37540" y="71401"/>
                  </a:lnTo>
                  <a:lnTo>
                    <a:pt x="12599" y="114846"/>
                  </a:lnTo>
                  <a:lnTo>
                    <a:pt x="0" y="163330"/>
                  </a:lnTo>
                  <a:lnTo>
                    <a:pt x="547" y="211755"/>
                  </a:lnTo>
                  <a:lnTo>
                    <a:pt x="13268" y="257798"/>
                  </a:lnTo>
                  <a:lnTo>
                    <a:pt x="37189" y="299138"/>
                  </a:lnTo>
                  <a:lnTo>
                    <a:pt x="71336" y="333453"/>
                  </a:lnTo>
                  <a:lnTo>
                    <a:pt x="114736" y="358421"/>
                  </a:lnTo>
                  <a:lnTo>
                    <a:pt x="163181" y="371032"/>
                  </a:lnTo>
                  <a:lnTo>
                    <a:pt x="211564" y="370482"/>
                  </a:lnTo>
                  <a:lnTo>
                    <a:pt x="257566" y="357748"/>
                  </a:lnTo>
                  <a:lnTo>
                    <a:pt x="298868" y="333805"/>
                  </a:lnTo>
                  <a:lnTo>
                    <a:pt x="333149" y="299627"/>
                  </a:lnTo>
                  <a:lnTo>
                    <a:pt x="358090" y="256191"/>
                  </a:lnTo>
                  <a:lnTo>
                    <a:pt x="370690" y="207701"/>
                  </a:lnTo>
                  <a:lnTo>
                    <a:pt x="370142" y="159272"/>
                  </a:lnTo>
                  <a:lnTo>
                    <a:pt x="357422" y="113226"/>
                  </a:lnTo>
                  <a:lnTo>
                    <a:pt x="333503" y="71886"/>
                  </a:lnTo>
                  <a:lnTo>
                    <a:pt x="299359" y="37575"/>
                  </a:lnTo>
                  <a:lnTo>
                    <a:pt x="255963" y="12615"/>
                  </a:lnTo>
                  <a:lnTo>
                    <a:pt x="207514" y="0"/>
                  </a:lnTo>
                  <a:close/>
                </a:path>
              </a:pathLst>
            </a:custGeom>
            <a:solidFill>
              <a:srgbClr val="FFFFFF">
                <a:alpha val="2082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052CF073-378F-4586-8EE5-D9C1A725C041}"/>
                </a:ext>
              </a:extLst>
            </p:cNvPr>
            <p:cNvSpPr/>
            <p:nvPr userDrawn="1"/>
          </p:nvSpPr>
          <p:spPr>
            <a:xfrm>
              <a:off x="130270" y="7502118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40" h="370840">
                  <a:moveTo>
                    <a:pt x="162645" y="0"/>
                  </a:moveTo>
                  <a:lnTo>
                    <a:pt x="116389" y="11773"/>
                  </a:lnTo>
                  <a:lnTo>
                    <a:pt x="74100" y="35308"/>
                  </a:lnTo>
                  <a:lnTo>
                    <a:pt x="38276" y="70301"/>
                  </a:lnTo>
                  <a:lnTo>
                    <a:pt x="12952" y="113520"/>
                  </a:lnTo>
                  <a:lnTo>
                    <a:pt x="295" y="160266"/>
                  </a:lnTo>
                  <a:lnTo>
                    <a:pt x="0" y="208038"/>
                  </a:lnTo>
                  <a:lnTo>
                    <a:pt x="11761" y="254337"/>
                  </a:lnTo>
                  <a:lnTo>
                    <a:pt x="35275" y="296665"/>
                  </a:lnTo>
                  <a:lnTo>
                    <a:pt x="70235" y="332522"/>
                  </a:lnTo>
                  <a:lnTo>
                    <a:pt x="113416" y="357866"/>
                  </a:lnTo>
                  <a:lnTo>
                    <a:pt x="160120" y="370533"/>
                  </a:lnTo>
                  <a:lnTo>
                    <a:pt x="207850" y="370828"/>
                  </a:lnTo>
                  <a:lnTo>
                    <a:pt x="254108" y="359055"/>
                  </a:lnTo>
                  <a:lnTo>
                    <a:pt x="296396" y="335519"/>
                  </a:lnTo>
                  <a:lnTo>
                    <a:pt x="332217" y="300523"/>
                  </a:lnTo>
                  <a:lnTo>
                    <a:pt x="357541" y="257303"/>
                  </a:lnTo>
                  <a:lnTo>
                    <a:pt x="370198" y="210558"/>
                  </a:lnTo>
                  <a:lnTo>
                    <a:pt x="370492" y="162786"/>
                  </a:lnTo>
                  <a:lnTo>
                    <a:pt x="358729" y="116486"/>
                  </a:lnTo>
                  <a:lnTo>
                    <a:pt x="335212" y="74158"/>
                  </a:lnTo>
                  <a:lnTo>
                    <a:pt x="300248" y="38301"/>
                  </a:lnTo>
                  <a:lnTo>
                    <a:pt x="257072" y="12959"/>
                  </a:lnTo>
                  <a:lnTo>
                    <a:pt x="210372" y="293"/>
                  </a:lnTo>
                  <a:lnTo>
                    <a:pt x="162645" y="0"/>
                  </a:lnTo>
                  <a:close/>
                </a:path>
              </a:pathLst>
            </a:custGeom>
            <a:solidFill>
              <a:srgbClr val="FFFFFF">
                <a:alpha val="2624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CE95AC59-141D-49E5-B81F-6363AD6BB129}"/>
                </a:ext>
              </a:extLst>
            </p:cNvPr>
            <p:cNvSpPr/>
            <p:nvPr userDrawn="1"/>
          </p:nvSpPr>
          <p:spPr>
            <a:xfrm>
              <a:off x="6" y="3741446"/>
              <a:ext cx="192405" cy="374015"/>
            </a:xfrm>
            <a:custGeom>
              <a:avLst/>
              <a:gdLst/>
              <a:ahLst/>
              <a:cxnLst/>
              <a:rect l="l" t="t" r="r" b="b"/>
              <a:pathLst>
                <a:path w="192405" h="374014">
                  <a:moveTo>
                    <a:pt x="0" y="0"/>
                  </a:moveTo>
                  <a:lnTo>
                    <a:pt x="0" y="373413"/>
                  </a:lnTo>
                  <a:lnTo>
                    <a:pt x="38929" y="370492"/>
                  </a:lnTo>
                  <a:lnTo>
                    <a:pt x="76612" y="359471"/>
                  </a:lnTo>
                  <a:lnTo>
                    <a:pt x="111669" y="340404"/>
                  </a:lnTo>
                  <a:lnTo>
                    <a:pt x="142724" y="313347"/>
                  </a:lnTo>
                  <a:lnTo>
                    <a:pt x="171458" y="272323"/>
                  </a:lnTo>
                  <a:lnTo>
                    <a:pt x="187854" y="226758"/>
                  </a:lnTo>
                  <a:lnTo>
                    <a:pt x="192012" y="179168"/>
                  </a:lnTo>
                  <a:lnTo>
                    <a:pt x="184034" y="132069"/>
                  </a:lnTo>
                  <a:lnTo>
                    <a:pt x="164021" y="87976"/>
                  </a:lnTo>
                  <a:lnTo>
                    <a:pt x="132074" y="49406"/>
                  </a:lnTo>
                  <a:lnTo>
                    <a:pt x="69681" y="11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874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55B9EE7B-7FF6-42FC-B581-22345456A213}"/>
                </a:ext>
              </a:extLst>
            </p:cNvPr>
            <p:cNvSpPr/>
            <p:nvPr userDrawn="1"/>
          </p:nvSpPr>
          <p:spPr>
            <a:xfrm>
              <a:off x="365636" y="3290349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4">
                  <a:moveTo>
                    <a:pt x="182446" y="0"/>
                  </a:moveTo>
                  <a:lnTo>
                    <a:pt x="134616" y="7328"/>
                  </a:lnTo>
                  <a:lnTo>
                    <a:pt x="88862" y="27651"/>
                  </a:lnTo>
                  <a:lnTo>
                    <a:pt x="50091" y="59341"/>
                  </a:lnTo>
                  <a:lnTo>
                    <a:pt x="21968" y="98751"/>
                  </a:lnTo>
                  <a:lnTo>
                    <a:pt x="5076" y="143431"/>
                  </a:lnTo>
                  <a:lnTo>
                    <a:pt x="0" y="190931"/>
                  </a:lnTo>
                  <a:lnTo>
                    <a:pt x="7322" y="238804"/>
                  </a:lnTo>
                  <a:lnTo>
                    <a:pt x="27626" y="284600"/>
                  </a:lnTo>
                  <a:lnTo>
                    <a:pt x="59287" y="323407"/>
                  </a:lnTo>
                  <a:lnTo>
                    <a:pt x="98661" y="351557"/>
                  </a:lnTo>
                  <a:lnTo>
                    <a:pt x="143300" y="368464"/>
                  </a:lnTo>
                  <a:lnTo>
                    <a:pt x="190758" y="373545"/>
                  </a:lnTo>
                  <a:lnTo>
                    <a:pt x="238587" y="366216"/>
                  </a:lnTo>
                  <a:lnTo>
                    <a:pt x="284341" y="345893"/>
                  </a:lnTo>
                  <a:lnTo>
                    <a:pt x="323113" y="314202"/>
                  </a:lnTo>
                  <a:lnTo>
                    <a:pt x="351238" y="274793"/>
                  </a:lnTo>
                  <a:lnTo>
                    <a:pt x="368131" y="230113"/>
                  </a:lnTo>
                  <a:lnTo>
                    <a:pt x="373208" y="182612"/>
                  </a:lnTo>
                  <a:lnTo>
                    <a:pt x="365885" y="134739"/>
                  </a:lnTo>
                  <a:lnTo>
                    <a:pt x="345577" y="88943"/>
                  </a:lnTo>
                  <a:lnTo>
                    <a:pt x="313916" y="50137"/>
                  </a:lnTo>
                  <a:lnTo>
                    <a:pt x="274542" y="21988"/>
                  </a:lnTo>
                  <a:lnTo>
                    <a:pt x="229903" y="5081"/>
                  </a:lnTo>
                  <a:lnTo>
                    <a:pt x="182446" y="0"/>
                  </a:lnTo>
                  <a:close/>
                </a:path>
              </a:pathLst>
            </a:custGeom>
            <a:solidFill>
              <a:srgbClr val="FFFFFF">
                <a:alpha val="6416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330D0191-F8AF-42A4-AF89-F8C14170B4B9}"/>
                </a:ext>
              </a:extLst>
            </p:cNvPr>
            <p:cNvSpPr/>
            <p:nvPr userDrawn="1"/>
          </p:nvSpPr>
          <p:spPr>
            <a:xfrm>
              <a:off x="1004213" y="3010067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4">
                  <a:moveTo>
                    <a:pt x="185553" y="0"/>
                  </a:moveTo>
                  <a:lnTo>
                    <a:pt x="135996" y="7058"/>
                  </a:lnTo>
                  <a:lnTo>
                    <a:pt x="90059" y="26960"/>
                  </a:lnTo>
                  <a:lnTo>
                    <a:pt x="52262" y="57197"/>
                  </a:lnTo>
                  <a:lnTo>
                    <a:pt x="23833" y="95571"/>
                  </a:lnTo>
                  <a:lnTo>
                    <a:pt x="6003" y="139885"/>
                  </a:lnTo>
                  <a:lnTo>
                    <a:pt x="0" y="187941"/>
                  </a:lnTo>
                  <a:lnTo>
                    <a:pt x="7052" y="237543"/>
                  </a:lnTo>
                  <a:lnTo>
                    <a:pt x="26936" y="283523"/>
                  </a:lnTo>
                  <a:lnTo>
                    <a:pt x="57145" y="321354"/>
                  </a:lnTo>
                  <a:lnTo>
                    <a:pt x="95483" y="349808"/>
                  </a:lnTo>
                  <a:lnTo>
                    <a:pt x="139757" y="367655"/>
                  </a:lnTo>
                  <a:lnTo>
                    <a:pt x="187770" y="373664"/>
                  </a:lnTo>
                  <a:lnTo>
                    <a:pt x="237327" y="366605"/>
                  </a:lnTo>
                  <a:lnTo>
                    <a:pt x="283265" y="346703"/>
                  </a:lnTo>
                  <a:lnTo>
                    <a:pt x="321063" y="316467"/>
                  </a:lnTo>
                  <a:lnTo>
                    <a:pt x="349493" y="278093"/>
                  </a:lnTo>
                  <a:lnTo>
                    <a:pt x="367324" y="233779"/>
                  </a:lnTo>
                  <a:lnTo>
                    <a:pt x="373326" y="185722"/>
                  </a:lnTo>
                  <a:lnTo>
                    <a:pt x="366270" y="136120"/>
                  </a:lnTo>
                  <a:lnTo>
                    <a:pt x="346387" y="90141"/>
                  </a:lnTo>
                  <a:lnTo>
                    <a:pt x="316178" y="52309"/>
                  </a:lnTo>
                  <a:lnTo>
                    <a:pt x="277839" y="23855"/>
                  </a:lnTo>
                  <a:lnTo>
                    <a:pt x="233566" y="6008"/>
                  </a:lnTo>
                  <a:lnTo>
                    <a:pt x="185553" y="0"/>
                  </a:lnTo>
                  <a:close/>
                </a:path>
              </a:pathLst>
            </a:custGeom>
            <a:solidFill>
              <a:srgbClr val="FFFFFF">
                <a:alpha val="69578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B2E94F4F-9299-493C-8DE7-F148FB93EDAA}"/>
                </a:ext>
              </a:extLst>
            </p:cNvPr>
            <p:cNvSpPr/>
            <p:nvPr userDrawn="1"/>
          </p:nvSpPr>
          <p:spPr>
            <a:xfrm>
              <a:off x="1703742" y="2913884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4">
                  <a:moveTo>
                    <a:pt x="186620" y="0"/>
                  </a:moveTo>
                  <a:lnTo>
                    <a:pt x="137008" y="6672"/>
                  </a:lnTo>
                  <a:lnTo>
                    <a:pt x="92428" y="25501"/>
                  </a:lnTo>
                  <a:lnTo>
                    <a:pt x="54659" y="54708"/>
                  </a:lnTo>
                  <a:lnTo>
                    <a:pt x="25478" y="92512"/>
                  </a:lnTo>
                  <a:lnTo>
                    <a:pt x="6666" y="137133"/>
                  </a:lnTo>
                  <a:lnTo>
                    <a:pt x="0" y="186790"/>
                  </a:lnTo>
                  <a:lnTo>
                    <a:pt x="6666" y="236443"/>
                  </a:lnTo>
                  <a:lnTo>
                    <a:pt x="25478" y="281062"/>
                  </a:lnTo>
                  <a:lnTo>
                    <a:pt x="54659" y="318867"/>
                  </a:lnTo>
                  <a:lnTo>
                    <a:pt x="92428" y="348076"/>
                  </a:lnTo>
                  <a:lnTo>
                    <a:pt x="137008" y="366907"/>
                  </a:lnTo>
                  <a:lnTo>
                    <a:pt x="186620" y="373580"/>
                  </a:lnTo>
                  <a:lnTo>
                    <a:pt x="236232" y="366907"/>
                  </a:lnTo>
                  <a:lnTo>
                    <a:pt x="280811" y="348076"/>
                  </a:lnTo>
                  <a:lnTo>
                    <a:pt x="318581" y="318867"/>
                  </a:lnTo>
                  <a:lnTo>
                    <a:pt x="347761" y="281062"/>
                  </a:lnTo>
                  <a:lnTo>
                    <a:pt x="366573" y="236443"/>
                  </a:lnTo>
                  <a:lnTo>
                    <a:pt x="373239" y="186790"/>
                  </a:lnTo>
                  <a:lnTo>
                    <a:pt x="366573" y="137133"/>
                  </a:lnTo>
                  <a:lnTo>
                    <a:pt x="347761" y="92512"/>
                  </a:lnTo>
                  <a:lnTo>
                    <a:pt x="318581" y="54708"/>
                  </a:lnTo>
                  <a:lnTo>
                    <a:pt x="280811" y="25501"/>
                  </a:lnTo>
                  <a:lnTo>
                    <a:pt x="236232" y="6672"/>
                  </a:lnTo>
                  <a:lnTo>
                    <a:pt x="186620" y="0"/>
                  </a:ln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A1524399-8984-4F80-9EB9-8F76F7B2D886}"/>
                </a:ext>
              </a:extLst>
            </p:cNvPr>
            <p:cNvSpPr/>
            <p:nvPr userDrawn="1"/>
          </p:nvSpPr>
          <p:spPr>
            <a:xfrm>
              <a:off x="2118817" y="7162059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5">
                  <a:moveTo>
                    <a:pt x="191996" y="0"/>
                  </a:moveTo>
                  <a:lnTo>
                    <a:pt x="142221" y="5324"/>
                  </a:lnTo>
                  <a:lnTo>
                    <a:pt x="95619" y="23610"/>
                  </a:lnTo>
                  <a:lnTo>
                    <a:pt x="56791" y="52508"/>
                  </a:lnTo>
                  <a:lnTo>
                    <a:pt x="27041" y="89864"/>
                  </a:lnTo>
                  <a:lnTo>
                    <a:pt x="7676" y="133528"/>
                  </a:lnTo>
                  <a:lnTo>
                    <a:pt x="0" y="181346"/>
                  </a:lnTo>
                  <a:lnTo>
                    <a:pt x="5318" y="231166"/>
                  </a:lnTo>
                  <a:lnTo>
                    <a:pt x="23588" y="277810"/>
                  </a:lnTo>
                  <a:lnTo>
                    <a:pt x="52459" y="316674"/>
                  </a:lnTo>
                  <a:lnTo>
                    <a:pt x="89781" y="346451"/>
                  </a:lnTo>
                  <a:lnTo>
                    <a:pt x="133405" y="365834"/>
                  </a:lnTo>
                  <a:lnTo>
                    <a:pt x="181180" y="373517"/>
                  </a:lnTo>
                  <a:lnTo>
                    <a:pt x="230954" y="368193"/>
                  </a:lnTo>
                  <a:lnTo>
                    <a:pt x="277556" y="349904"/>
                  </a:lnTo>
                  <a:lnTo>
                    <a:pt x="316384" y="321006"/>
                  </a:lnTo>
                  <a:lnTo>
                    <a:pt x="346134" y="283650"/>
                  </a:lnTo>
                  <a:lnTo>
                    <a:pt x="365500" y="239988"/>
                  </a:lnTo>
                  <a:lnTo>
                    <a:pt x="373176" y="192171"/>
                  </a:lnTo>
                  <a:lnTo>
                    <a:pt x="367857" y="142351"/>
                  </a:lnTo>
                  <a:lnTo>
                    <a:pt x="349588" y="95703"/>
                  </a:lnTo>
                  <a:lnTo>
                    <a:pt x="320717" y="56839"/>
                  </a:lnTo>
                  <a:lnTo>
                    <a:pt x="283394" y="27063"/>
                  </a:lnTo>
                  <a:lnTo>
                    <a:pt x="239770" y="7681"/>
                  </a:lnTo>
                  <a:lnTo>
                    <a:pt x="191996" y="0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0BC29067-73E6-4F3E-B55E-4FEF2A0E46DA}"/>
                </a:ext>
              </a:extLst>
            </p:cNvPr>
            <p:cNvSpPr/>
            <p:nvPr userDrawn="1"/>
          </p:nvSpPr>
          <p:spPr>
            <a:xfrm>
              <a:off x="1471181" y="7197873"/>
              <a:ext cx="370205" cy="370840"/>
            </a:xfrm>
            <a:custGeom>
              <a:avLst/>
              <a:gdLst/>
              <a:ahLst/>
              <a:cxnLst/>
              <a:rect l="l" t="t" r="r" b="b"/>
              <a:pathLst>
                <a:path w="370205" h="370840">
                  <a:moveTo>
                    <a:pt x="159741" y="0"/>
                  </a:moveTo>
                  <a:lnTo>
                    <a:pt x="113056" y="12720"/>
                  </a:lnTo>
                  <a:lnTo>
                    <a:pt x="71739" y="36633"/>
                  </a:lnTo>
                  <a:lnTo>
                    <a:pt x="37791" y="70212"/>
                  </a:lnTo>
                  <a:lnTo>
                    <a:pt x="13211" y="111927"/>
                  </a:lnTo>
                  <a:lnTo>
                    <a:pt x="99" y="159889"/>
                  </a:lnTo>
                  <a:lnTo>
                    <a:pt x="0" y="210357"/>
                  </a:lnTo>
                  <a:lnTo>
                    <a:pt x="12708" y="257087"/>
                  </a:lnTo>
                  <a:lnTo>
                    <a:pt x="36600" y="298442"/>
                  </a:lnTo>
                  <a:lnTo>
                    <a:pt x="70148" y="332420"/>
                  </a:lnTo>
                  <a:lnTo>
                    <a:pt x="111825" y="357023"/>
                  </a:lnTo>
                  <a:lnTo>
                    <a:pt x="160106" y="370248"/>
                  </a:lnTo>
                  <a:lnTo>
                    <a:pt x="210164" y="370248"/>
                  </a:lnTo>
                  <a:lnTo>
                    <a:pt x="256851" y="357528"/>
                  </a:lnTo>
                  <a:lnTo>
                    <a:pt x="298170" y="333615"/>
                  </a:lnTo>
                  <a:lnTo>
                    <a:pt x="332120" y="300036"/>
                  </a:lnTo>
                  <a:lnTo>
                    <a:pt x="356700" y="258321"/>
                  </a:lnTo>
                  <a:lnTo>
                    <a:pt x="369811" y="210357"/>
                  </a:lnTo>
                  <a:lnTo>
                    <a:pt x="369911" y="159889"/>
                  </a:lnTo>
                  <a:lnTo>
                    <a:pt x="357201" y="113158"/>
                  </a:lnTo>
                  <a:lnTo>
                    <a:pt x="333309" y="71802"/>
                  </a:lnTo>
                  <a:lnTo>
                    <a:pt x="299759" y="37823"/>
                  </a:lnTo>
                  <a:lnTo>
                    <a:pt x="258079" y="13222"/>
                  </a:lnTo>
                  <a:lnTo>
                    <a:pt x="209793" y="0"/>
                  </a:lnTo>
                  <a:lnTo>
                    <a:pt x="159741" y="0"/>
                  </a:lnTo>
                  <a:close/>
                </a:path>
              </a:pathLst>
            </a:custGeom>
            <a:solidFill>
              <a:srgbClr val="FFFFFF">
                <a:alpha val="1443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2481671A-CAE0-485F-8BAC-C189E9EB698F}"/>
                </a:ext>
              </a:extLst>
            </p:cNvPr>
            <p:cNvSpPr/>
            <p:nvPr userDrawn="1"/>
          </p:nvSpPr>
          <p:spPr>
            <a:xfrm>
              <a:off x="859241" y="6992732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5">
                  <a:moveTo>
                    <a:pt x="183168" y="0"/>
                  </a:moveTo>
                  <a:lnTo>
                    <a:pt x="135954" y="7012"/>
                  </a:lnTo>
                  <a:lnTo>
                    <a:pt x="92039" y="25725"/>
                  </a:lnTo>
                  <a:lnTo>
                    <a:pt x="53843" y="55456"/>
                  </a:lnTo>
                  <a:lnTo>
                    <a:pt x="23787" y="95521"/>
                  </a:lnTo>
                  <a:lnTo>
                    <a:pt x="5365" y="142107"/>
                  </a:lnTo>
                  <a:lnTo>
                    <a:pt x="0" y="190238"/>
                  </a:lnTo>
                  <a:lnTo>
                    <a:pt x="7008" y="237493"/>
                  </a:lnTo>
                  <a:lnTo>
                    <a:pt x="25707" y="281448"/>
                  </a:lnTo>
                  <a:lnTo>
                    <a:pt x="55412" y="319680"/>
                  </a:lnTo>
                  <a:lnTo>
                    <a:pt x="95442" y="349767"/>
                  </a:lnTo>
                  <a:lnTo>
                    <a:pt x="141985" y="368202"/>
                  </a:lnTo>
                  <a:lnTo>
                    <a:pt x="190072" y="373571"/>
                  </a:lnTo>
                  <a:lnTo>
                    <a:pt x="237283" y="366558"/>
                  </a:lnTo>
                  <a:lnTo>
                    <a:pt x="281196" y="347843"/>
                  </a:lnTo>
                  <a:lnTo>
                    <a:pt x="319390" y="318112"/>
                  </a:lnTo>
                  <a:lnTo>
                    <a:pt x="349446" y="278047"/>
                  </a:lnTo>
                  <a:lnTo>
                    <a:pt x="367868" y="231461"/>
                  </a:lnTo>
                  <a:lnTo>
                    <a:pt x="373236" y="183330"/>
                  </a:lnTo>
                  <a:lnTo>
                    <a:pt x="366230" y="136076"/>
                  </a:lnTo>
                  <a:lnTo>
                    <a:pt x="347533" y="92123"/>
                  </a:lnTo>
                  <a:lnTo>
                    <a:pt x="317829" y="53894"/>
                  </a:lnTo>
                  <a:lnTo>
                    <a:pt x="277801" y="23811"/>
                  </a:lnTo>
                  <a:lnTo>
                    <a:pt x="231257" y="5372"/>
                  </a:lnTo>
                  <a:lnTo>
                    <a:pt x="183168" y="0"/>
                  </a:lnTo>
                  <a:close/>
                </a:path>
              </a:pathLst>
            </a:custGeom>
            <a:solidFill>
              <a:srgbClr val="FFFFFF">
                <a:alpha val="18888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C2C50100-E191-42DB-9260-FD8CD20B0EED}"/>
                </a:ext>
              </a:extLst>
            </p:cNvPr>
            <p:cNvSpPr/>
            <p:nvPr userDrawn="1"/>
          </p:nvSpPr>
          <p:spPr>
            <a:xfrm>
              <a:off x="361342" y="6573948"/>
              <a:ext cx="371475" cy="372110"/>
            </a:xfrm>
            <a:custGeom>
              <a:avLst/>
              <a:gdLst/>
              <a:ahLst/>
              <a:cxnLst/>
              <a:rect l="l" t="t" r="r" b="b"/>
              <a:pathLst>
                <a:path w="371475" h="372109">
                  <a:moveTo>
                    <a:pt x="204330" y="0"/>
                  </a:moveTo>
                  <a:lnTo>
                    <a:pt x="156620" y="1313"/>
                  </a:lnTo>
                  <a:lnTo>
                    <a:pt x="110199" y="14976"/>
                  </a:lnTo>
                  <a:lnTo>
                    <a:pt x="67568" y="41239"/>
                  </a:lnTo>
                  <a:lnTo>
                    <a:pt x="33380" y="77835"/>
                  </a:lnTo>
                  <a:lnTo>
                    <a:pt x="10773" y="120653"/>
                  </a:lnTo>
                  <a:lnTo>
                    <a:pt x="0" y="167191"/>
                  </a:lnTo>
                  <a:lnTo>
                    <a:pt x="1312" y="214943"/>
                  </a:lnTo>
                  <a:lnTo>
                    <a:pt x="14962" y="261404"/>
                  </a:lnTo>
                  <a:lnTo>
                    <a:pt x="41202" y="304069"/>
                  </a:lnTo>
                  <a:lnTo>
                    <a:pt x="77764" y="338296"/>
                  </a:lnTo>
                  <a:lnTo>
                    <a:pt x="120546" y="360926"/>
                  </a:lnTo>
                  <a:lnTo>
                    <a:pt x="167043" y="371708"/>
                  </a:lnTo>
                  <a:lnTo>
                    <a:pt x="214754" y="370393"/>
                  </a:lnTo>
                  <a:lnTo>
                    <a:pt x="261175" y="356731"/>
                  </a:lnTo>
                  <a:lnTo>
                    <a:pt x="303801" y="330470"/>
                  </a:lnTo>
                  <a:lnTo>
                    <a:pt x="337994" y="293875"/>
                  </a:lnTo>
                  <a:lnTo>
                    <a:pt x="360602" y="251054"/>
                  </a:lnTo>
                  <a:lnTo>
                    <a:pt x="371374" y="204513"/>
                  </a:lnTo>
                  <a:lnTo>
                    <a:pt x="370060" y="156759"/>
                  </a:lnTo>
                  <a:lnTo>
                    <a:pt x="356408" y="110296"/>
                  </a:lnTo>
                  <a:lnTo>
                    <a:pt x="330168" y="67630"/>
                  </a:lnTo>
                  <a:lnTo>
                    <a:pt x="293607" y="33410"/>
                  </a:lnTo>
                  <a:lnTo>
                    <a:pt x="250827" y="10783"/>
                  </a:lnTo>
                  <a:lnTo>
                    <a:pt x="204330" y="0"/>
                  </a:lnTo>
                  <a:close/>
                </a:path>
              </a:pathLst>
            </a:custGeom>
            <a:solidFill>
              <a:srgbClr val="FFFFFF">
                <a:alpha val="2332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90B5D792-EABA-4F2B-B82E-916253E81216}"/>
                </a:ext>
              </a:extLst>
            </p:cNvPr>
            <p:cNvSpPr/>
            <p:nvPr userDrawn="1"/>
          </p:nvSpPr>
          <p:spPr>
            <a:xfrm>
              <a:off x="53126" y="6006713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4">
                  <a:moveTo>
                    <a:pt x="179135" y="0"/>
                  </a:moveTo>
                  <a:lnTo>
                    <a:pt x="129842" y="8722"/>
                  </a:lnTo>
                  <a:lnTo>
                    <a:pt x="84600" y="30159"/>
                  </a:lnTo>
                  <a:lnTo>
                    <a:pt x="47840" y="61651"/>
                  </a:lnTo>
                  <a:lnTo>
                    <a:pt x="20718" y="100960"/>
                  </a:lnTo>
                  <a:lnTo>
                    <a:pt x="4387" y="145850"/>
                  </a:lnTo>
                  <a:lnTo>
                    <a:pt x="0" y="194082"/>
                  </a:lnTo>
                  <a:lnTo>
                    <a:pt x="8710" y="243420"/>
                  </a:lnTo>
                  <a:lnTo>
                    <a:pt x="30131" y="288704"/>
                  </a:lnTo>
                  <a:lnTo>
                    <a:pt x="61595" y="325497"/>
                  </a:lnTo>
                  <a:lnTo>
                    <a:pt x="100868" y="352644"/>
                  </a:lnTo>
                  <a:lnTo>
                    <a:pt x="145715" y="368991"/>
                  </a:lnTo>
                  <a:lnTo>
                    <a:pt x="193902" y="373382"/>
                  </a:lnTo>
                  <a:lnTo>
                    <a:pt x="243195" y="364664"/>
                  </a:lnTo>
                  <a:lnTo>
                    <a:pt x="288438" y="343226"/>
                  </a:lnTo>
                  <a:lnTo>
                    <a:pt x="325199" y="311734"/>
                  </a:lnTo>
                  <a:lnTo>
                    <a:pt x="352323" y="272425"/>
                  </a:lnTo>
                  <a:lnTo>
                    <a:pt x="368655" y="227535"/>
                  </a:lnTo>
                  <a:lnTo>
                    <a:pt x="373041" y="179303"/>
                  </a:lnTo>
                  <a:lnTo>
                    <a:pt x="364327" y="129965"/>
                  </a:lnTo>
                  <a:lnTo>
                    <a:pt x="342910" y="84680"/>
                  </a:lnTo>
                  <a:lnTo>
                    <a:pt x="311446" y="47885"/>
                  </a:lnTo>
                  <a:lnTo>
                    <a:pt x="272173" y="20737"/>
                  </a:lnTo>
                  <a:lnTo>
                    <a:pt x="227324" y="4390"/>
                  </a:lnTo>
                  <a:lnTo>
                    <a:pt x="179135" y="0"/>
                  </a:lnTo>
                  <a:close/>
                </a:path>
              </a:pathLst>
            </a:custGeom>
            <a:solidFill>
              <a:srgbClr val="FFFFFF">
                <a:alpha val="27778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68304A63-C276-4CC7-A61B-9014790636D2}"/>
                </a:ext>
              </a:extLst>
            </p:cNvPr>
            <p:cNvSpPr/>
            <p:nvPr userDrawn="1"/>
          </p:nvSpPr>
          <p:spPr>
            <a:xfrm>
              <a:off x="1" y="5360384"/>
              <a:ext cx="348615" cy="372745"/>
            </a:xfrm>
            <a:custGeom>
              <a:avLst/>
              <a:gdLst/>
              <a:ahLst/>
              <a:cxnLst/>
              <a:rect l="l" t="t" r="r" b="b"/>
              <a:pathLst>
                <a:path w="348615" h="372745">
                  <a:moveTo>
                    <a:pt x="174410" y="0"/>
                  </a:moveTo>
                  <a:lnTo>
                    <a:pt x="120950" y="4099"/>
                  </a:lnTo>
                  <a:lnTo>
                    <a:pt x="72503" y="22420"/>
                  </a:lnTo>
                  <a:lnTo>
                    <a:pt x="31407" y="52910"/>
                  </a:lnTo>
                  <a:lnTo>
                    <a:pt x="0" y="93520"/>
                  </a:lnTo>
                  <a:lnTo>
                    <a:pt x="0" y="279169"/>
                  </a:lnTo>
                  <a:lnTo>
                    <a:pt x="26930" y="315282"/>
                  </a:lnTo>
                  <a:lnTo>
                    <a:pt x="61762" y="343980"/>
                  </a:lnTo>
                  <a:lnTo>
                    <a:pt x="103100" y="363666"/>
                  </a:lnTo>
                  <a:lnTo>
                    <a:pt x="149551" y="372742"/>
                  </a:lnTo>
                  <a:lnTo>
                    <a:pt x="199496" y="369390"/>
                  </a:lnTo>
                  <a:lnTo>
                    <a:pt x="245230" y="353573"/>
                  </a:lnTo>
                  <a:lnTo>
                    <a:pt x="284859" y="326949"/>
                  </a:lnTo>
                  <a:lnTo>
                    <a:pt x="316489" y="291175"/>
                  </a:lnTo>
                  <a:lnTo>
                    <a:pt x="338228" y="247906"/>
                  </a:lnTo>
                  <a:lnTo>
                    <a:pt x="348182" y="198801"/>
                  </a:lnTo>
                  <a:lnTo>
                    <a:pt x="344836" y="148814"/>
                  </a:lnTo>
                  <a:lnTo>
                    <a:pt x="329036" y="103042"/>
                  </a:lnTo>
                  <a:lnTo>
                    <a:pt x="302436" y="63378"/>
                  </a:lnTo>
                  <a:lnTo>
                    <a:pt x="266694" y="31720"/>
                  </a:lnTo>
                  <a:lnTo>
                    <a:pt x="223467" y="9962"/>
                  </a:lnTo>
                  <a:lnTo>
                    <a:pt x="174410" y="0"/>
                  </a:lnTo>
                  <a:close/>
                </a:path>
              </a:pathLst>
            </a:custGeom>
            <a:solidFill>
              <a:srgbClr val="FFFFFF">
                <a:alpha val="32218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5654BA81-F810-4513-A609-10D617AC67A0}"/>
                </a:ext>
              </a:extLst>
            </p:cNvPr>
            <p:cNvSpPr/>
            <p:nvPr userDrawn="1"/>
          </p:nvSpPr>
          <p:spPr>
            <a:xfrm>
              <a:off x="138116" y="4735766"/>
              <a:ext cx="372110" cy="372745"/>
            </a:xfrm>
            <a:custGeom>
              <a:avLst/>
              <a:gdLst/>
              <a:ahLst/>
              <a:cxnLst/>
              <a:rect l="l" t="t" r="r" b="b"/>
              <a:pathLst>
                <a:path w="372109" h="372745">
                  <a:moveTo>
                    <a:pt x="169973" y="0"/>
                  </a:moveTo>
                  <a:lnTo>
                    <a:pt x="123341" y="10174"/>
                  </a:lnTo>
                  <a:lnTo>
                    <a:pt x="80783" y="31802"/>
                  </a:lnTo>
                  <a:lnTo>
                    <a:pt x="44671" y="64038"/>
                  </a:lnTo>
                  <a:lnTo>
                    <a:pt x="17373" y="106036"/>
                  </a:lnTo>
                  <a:lnTo>
                    <a:pt x="2121" y="153753"/>
                  </a:lnTo>
                  <a:lnTo>
                    <a:pt x="0" y="202135"/>
                  </a:lnTo>
                  <a:lnTo>
                    <a:pt x="10165" y="248810"/>
                  </a:lnTo>
                  <a:lnTo>
                    <a:pt x="31773" y="291406"/>
                  </a:lnTo>
                  <a:lnTo>
                    <a:pt x="63980" y="327552"/>
                  </a:lnTo>
                  <a:lnTo>
                    <a:pt x="105940" y="354874"/>
                  </a:lnTo>
                  <a:lnTo>
                    <a:pt x="153616" y="370141"/>
                  </a:lnTo>
                  <a:lnTo>
                    <a:pt x="201955" y="372264"/>
                  </a:lnTo>
                  <a:lnTo>
                    <a:pt x="248587" y="362089"/>
                  </a:lnTo>
                  <a:lnTo>
                    <a:pt x="291143" y="340461"/>
                  </a:lnTo>
                  <a:lnTo>
                    <a:pt x="327253" y="308225"/>
                  </a:lnTo>
                  <a:lnTo>
                    <a:pt x="354550" y="266226"/>
                  </a:lnTo>
                  <a:lnTo>
                    <a:pt x="369803" y="218506"/>
                  </a:lnTo>
                  <a:lnTo>
                    <a:pt x="371924" y="170124"/>
                  </a:lnTo>
                  <a:lnTo>
                    <a:pt x="361758" y="123449"/>
                  </a:lnTo>
                  <a:lnTo>
                    <a:pt x="340150" y="80855"/>
                  </a:lnTo>
                  <a:lnTo>
                    <a:pt x="307944" y="44711"/>
                  </a:lnTo>
                  <a:lnTo>
                    <a:pt x="265984" y="17390"/>
                  </a:lnTo>
                  <a:lnTo>
                    <a:pt x="218311" y="2123"/>
                  </a:lnTo>
                  <a:lnTo>
                    <a:pt x="169973" y="0"/>
                  </a:lnTo>
                  <a:close/>
                </a:path>
              </a:pathLst>
            </a:custGeom>
            <a:solidFill>
              <a:srgbClr val="FFFFFF">
                <a:alpha val="3666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9AD11C6C-C885-4215-8D00-DC2EA7BF6635}"/>
                </a:ext>
              </a:extLst>
            </p:cNvPr>
            <p:cNvSpPr/>
            <p:nvPr userDrawn="1"/>
          </p:nvSpPr>
          <p:spPr>
            <a:xfrm>
              <a:off x="521408" y="4210863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192724" y="0"/>
                  </a:moveTo>
                  <a:lnTo>
                    <a:pt x="145207" y="4499"/>
                  </a:lnTo>
                  <a:lnTo>
                    <a:pt x="99800" y="21233"/>
                  </a:lnTo>
                  <a:lnTo>
                    <a:pt x="59016" y="50287"/>
                  </a:lnTo>
                  <a:lnTo>
                    <a:pt x="27345" y="89082"/>
                  </a:lnTo>
                  <a:lnTo>
                    <a:pt x="7644" y="133315"/>
                  </a:lnTo>
                  <a:lnTo>
                    <a:pt x="0" y="180470"/>
                  </a:lnTo>
                  <a:lnTo>
                    <a:pt x="4494" y="228030"/>
                  </a:lnTo>
                  <a:lnTo>
                    <a:pt x="21213" y="273480"/>
                  </a:lnTo>
                  <a:lnTo>
                    <a:pt x="50241" y="314301"/>
                  </a:lnTo>
                  <a:lnTo>
                    <a:pt x="89000" y="346001"/>
                  </a:lnTo>
                  <a:lnTo>
                    <a:pt x="133193" y="365719"/>
                  </a:lnTo>
                  <a:lnTo>
                    <a:pt x="180305" y="373371"/>
                  </a:lnTo>
                  <a:lnTo>
                    <a:pt x="227822" y="368872"/>
                  </a:lnTo>
                  <a:lnTo>
                    <a:pt x="273230" y="352138"/>
                  </a:lnTo>
                  <a:lnTo>
                    <a:pt x="314014" y="323084"/>
                  </a:lnTo>
                  <a:lnTo>
                    <a:pt x="345685" y="284289"/>
                  </a:lnTo>
                  <a:lnTo>
                    <a:pt x="365385" y="240055"/>
                  </a:lnTo>
                  <a:lnTo>
                    <a:pt x="373030" y="192900"/>
                  </a:lnTo>
                  <a:lnTo>
                    <a:pt x="368535" y="145340"/>
                  </a:lnTo>
                  <a:lnTo>
                    <a:pt x="351816" y="99891"/>
                  </a:lnTo>
                  <a:lnTo>
                    <a:pt x="322789" y="59070"/>
                  </a:lnTo>
                  <a:lnTo>
                    <a:pt x="284029" y="27369"/>
                  </a:lnTo>
                  <a:lnTo>
                    <a:pt x="239836" y="7651"/>
                  </a:lnTo>
                  <a:lnTo>
                    <a:pt x="192724" y="0"/>
                  </a:lnTo>
                  <a:close/>
                </a:path>
              </a:pathLst>
            </a:custGeom>
            <a:solidFill>
              <a:srgbClr val="FFFFFF">
                <a:alpha val="41108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63DFFC90-839F-47F4-A819-D1FDFE7A5146}"/>
                </a:ext>
              </a:extLst>
            </p:cNvPr>
            <p:cNvSpPr/>
            <p:nvPr userDrawn="1"/>
          </p:nvSpPr>
          <p:spPr>
            <a:xfrm>
              <a:off x="1068137" y="3865392"/>
              <a:ext cx="371475" cy="372110"/>
            </a:xfrm>
            <a:custGeom>
              <a:avLst/>
              <a:gdLst/>
              <a:ahLst/>
              <a:cxnLst/>
              <a:rect l="l" t="t" r="r" b="b"/>
              <a:pathLst>
                <a:path w="371475" h="372110">
                  <a:moveTo>
                    <a:pt x="165692" y="0"/>
                  </a:moveTo>
                  <a:lnTo>
                    <a:pt x="117100" y="12020"/>
                  </a:lnTo>
                  <a:lnTo>
                    <a:pt x="73398" y="36454"/>
                  </a:lnTo>
                  <a:lnTo>
                    <a:pt x="38836" y="70349"/>
                  </a:lnTo>
                  <a:lnTo>
                    <a:pt x="14414" y="111394"/>
                  </a:lnTo>
                  <a:lnTo>
                    <a:pt x="1135" y="157280"/>
                  </a:lnTo>
                  <a:lnTo>
                    <a:pt x="0" y="205698"/>
                  </a:lnTo>
                  <a:lnTo>
                    <a:pt x="12009" y="254338"/>
                  </a:lnTo>
                  <a:lnTo>
                    <a:pt x="36421" y="298080"/>
                  </a:lnTo>
                  <a:lnTo>
                    <a:pt x="70284" y="332674"/>
                  </a:lnTo>
                  <a:lnTo>
                    <a:pt x="111292" y="357118"/>
                  </a:lnTo>
                  <a:lnTo>
                    <a:pt x="157137" y="370409"/>
                  </a:lnTo>
                  <a:lnTo>
                    <a:pt x="205511" y="371546"/>
                  </a:lnTo>
                  <a:lnTo>
                    <a:pt x="254107" y="359525"/>
                  </a:lnTo>
                  <a:lnTo>
                    <a:pt x="297805" y="335091"/>
                  </a:lnTo>
                  <a:lnTo>
                    <a:pt x="332366" y="301197"/>
                  </a:lnTo>
                  <a:lnTo>
                    <a:pt x="356789" y="260152"/>
                  </a:lnTo>
                  <a:lnTo>
                    <a:pt x="370069" y="214265"/>
                  </a:lnTo>
                  <a:lnTo>
                    <a:pt x="371206" y="165847"/>
                  </a:lnTo>
                  <a:lnTo>
                    <a:pt x="359197" y="117207"/>
                  </a:lnTo>
                  <a:lnTo>
                    <a:pt x="334781" y="73465"/>
                  </a:lnTo>
                  <a:lnTo>
                    <a:pt x="300915" y="38871"/>
                  </a:lnTo>
                  <a:lnTo>
                    <a:pt x="259906" y="14427"/>
                  </a:lnTo>
                  <a:lnTo>
                    <a:pt x="214063" y="1136"/>
                  </a:lnTo>
                  <a:lnTo>
                    <a:pt x="165692" y="0"/>
                  </a:lnTo>
                  <a:close/>
                </a:path>
              </a:pathLst>
            </a:custGeom>
            <a:solidFill>
              <a:srgbClr val="FFFFFF">
                <a:alpha val="4555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A499C266-790D-45F2-BD24-25587058745C}"/>
                </a:ext>
              </a:extLst>
            </p:cNvPr>
            <p:cNvSpPr/>
            <p:nvPr userDrawn="1"/>
          </p:nvSpPr>
          <p:spPr>
            <a:xfrm>
              <a:off x="1703742" y="3744054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4">
                  <a:moveTo>
                    <a:pt x="186620" y="0"/>
                  </a:moveTo>
                  <a:lnTo>
                    <a:pt x="137008" y="6672"/>
                  </a:lnTo>
                  <a:lnTo>
                    <a:pt x="92428" y="25501"/>
                  </a:lnTo>
                  <a:lnTo>
                    <a:pt x="54659" y="54708"/>
                  </a:lnTo>
                  <a:lnTo>
                    <a:pt x="25478" y="92512"/>
                  </a:lnTo>
                  <a:lnTo>
                    <a:pt x="6666" y="137133"/>
                  </a:lnTo>
                  <a:lnTo>
                    <a:pt x="0" y="186790"/>
                  </a:lnTo>
                  <a:lnTo>
                    <a:pt x="6666" y="236447"/>
                  </a:lnTo>
                  <a:lnTo>
                    <a:pt x="25478" y="281067"/>
                  </a:lnTo>
                  <a:lnTo>
                    <a:pt x="54659" y="318871"/>
                  </a:lnTo>
                  <a:lnTo>
                    <a:pt x="92428" y="348078"/>
                  </a:lnTo>
                  <a:lnTo>
                    <a:pt x="137008" y="366908"/>
                  </a:lnTo>
                  <a:lnTo>
                    <a:pt x="186620" y="373580"/>
                  </a:lnTo>
                  <a:lnTo>
                    <a:pt x="236232" y="366908"/>
                  </a:lnTo>
                  <a:lnTo>
                    <a:pt x="280811" y="348078"/>
                  </a:lnTo>
                  <a:lnTo>
                    <a:pt x="318581" y="318871"/>
                  </a:lnTo>
                  <a:lnTo>
                    <a:pt x="347761" y="281067"/>
                  </a:lnTo>
                  <a:lnTo>
                    <a:pt x="366573" y="236447"/>
                  </a:lnTo>
                  <a:lnTo>
                    <a:pt x="373239" y="186790"/>
                  </a:lnTo>
                  <a:lnTo>
                    <a:pt x="366573" y="137133"/>
                  </a:lnTo>
                  <a:lnTo>
                    <a:pt x="347761" y="92512"/>
                  </a:lnTo>
                  <a:lnTo>
                    <a:pt x="318581" y="54708"/>
                  </a:lnTo>
                  <a:lnTo>
                    <a:pt x="280811" y="25501"/>
                  </a:lnTo>
                  <a:lnTo>
                    <a:pt x="236232" y="6672"/>
                  </a:lnTo>
                  <a:lnTo>
                    <a:pt x="186620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8D9FBEE0-0A00-4619-8257-DCBA4600E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575" y="6340475"/>
            <a:ext cx="1142587" cy="317385"/>
          </a:xfrm>
          <a:prstGeom prst="rect">
            <a:avLst/>
          </a:prstGeom>
        </p:spPr>
      </p:pic>
      <p:sp>
        <p:nvSpPr>
          <p:cNvPr id="36" name="Slide Number">
            <a:extLst>
              <a:ext uri="{FF2B5EF4-FFF2-40B4-BE49-F238E27FC236}">
                <a16:creationId xmlns:a16="http://schemas.microsoft.com/office/drawing/2014/main" id="{5247EB8E-881A-4796-9142-C4A50D032AA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176" y="6221358"/>
            <a:ext cx="403957" cy="400110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 anchor="b" anchorCtr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Footer Placeholder 8">
            <a:extLst>
              <a:ext uri="{FF2B5EF4-FFF2-40B4-BE49-F238E27FC236}">
                <a16:creationId xmlns:a16="http://schemas.microsoft.com/office/drawing/2014/main" id="{1CEA840C-0C46-416A-BBED-FB5844ADF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176" y="6600830"/>
            <a:ext cx="1221992" cy="20375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lnSpc>
                <a:spcPct val="80000"/>
              </a:lnSpc>
              <a:defRPr sz="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Solace</a:t>
            </a:r>
            <a:br>
              <a:rPr lang="en-US"/>
            </a:br>
            <a:r>
              <a:rPr lang="en-US"/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48933418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873" y="1545636"/>
            <a:ext cx="4085531" cy="2702240"/>
          </a:xfrm>
          <a:prstGeom prst="rect">
            <a:avLst/>
          </a:prstGeom>
        </p:spPr>
        <p:txBody>
          <a:bodyPr anchor="t" anchorCtr="0"/>
          <a:lstStyle>
            <a:lvl1pPr algn="r">
              <a:lnSpc>
                <a:spcPct val="90000"/>
              </a:lnSpc>
              <a:defRPr sz="5400" b="1">
                <a:solidFill>
                  <a:schemeClr val="tx1"/>
                </a:solidFill>
                <a:latin typeface="Times" panose="02020603050405020304" pitchFamily="18" charset="0"/>
                <a:ea typeface="Open Sans" panose="020B0606030504020204" pitchFamily="34" charset="0"/>
                <a:cs typeface="Times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D9FBEE0-0A00-4619-8257-DCBA4600E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576" y="6340476"/>
            <a:ext cx="1142587" cy="31738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F641B79-AF31-45F0-8BE7-C482A7BAED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7298" y="0"/>
            <a:ext cx="2697944" cy="6858000"/>
          </a:xfrm>
          <a:prstGeom prst="rect">
            <a:avLst/>
          </a:prstGeom>
        </p:spPr>
      </p:pic>
      <p:sp>
        <p:nvSpPr>
          <p:cNvPr id="36" name="Chord 35">
            <a:extLst>
              <a:ext uri="{FF2B5EF4-FFF2-40B4-BE49-F238E27FC236}">
                <a16:creationId xmlns:a16="http://schemas.microsoft.com/office/drawing/2014/main" id="{27ADA5F3-D375-4352-A696-9FA231A9B28C}"/>
              </a:ext>
            </a:extLst>
          </p:cNvPr>
          <p:cNvSpPr/>
          <p:nvPr userDrawn="1"/>
        </p:nvSpPr>
        <p:spPr>
          <a:xfrm>
            <a:off x="-4461974" y="-403860"/>
            <a:ext cx="5341620" cy="5341620"/>
          </a:xfrm>
          <a:prstGeom prst="chord">
            <a:avLst>
              <a:gd name="adj1" fmla="val 18746046"/>
              <a:gd name="adj2" fmla="val 2847295"/>
            </a:avLst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76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BAEC8B-7031-49CC-AD88-C0FBE494B387}"/>
              </a:ext>
            </a:extLst>
          </p:cNvPr>
          <p:cNvSpPr txBox="1"/>
          <p:nvPr userDrawn="1"/>
        </p:nvSpPr>
        <p:spPr>
          <a:xfrm>
            <a:off x="5311140" y="1842816"/>
            <a:ext cx="6309360" cy="38112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19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4400" b="0" i="0" u="none" strike="noStrike" cap="none" spc="0" normalizeH="0" baseline="0" err="1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Gill Sans"/>
              <a:cs typeface="Gill Sans"/>
              <a:sym typeface="Gill Sans"/>
            </a:endParaRP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F197A45F-A83B-45B9-AD01-67356FBAC78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09084" y="1545636"/>
            <a:ext cx="3878116" cy="46024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940FA90E-4C36-4BE3-B720-89FBAA494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589" y="6610350"/>
            <a:ext cx="1809751" cy="244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800"/>
              <a:t>©Solace  |  Proprietary &amp; Confidential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C839984E-2BBE-4687-8B66-418B0F28E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589" y="6434583"/>
            <a:ext cx="504825" cy="224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54156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Little Black Block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2A21E6-C700-F04A-AFBF-D249BF836C0A}"/>
              </a:ext>
            </a:extLst>
          </p:cNvPr>
          <p:cNvSpPr/>
          <p:nvPr/>
        </p:nvSpPr>
        <p:spPr>
          <a:xfrm>
            <a:off x="8991600" y="1092433"/>
            <a:ext cx="3200400" cy="5765568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260" y="1337310"/>
            <a:ext cx="3886200" cy="4810760"/>
          </a:xfrm>
        </p:spPr>
        <p:txBody>
          <a:bodyPr/>
          <a:lstStyle>
            <a:lvl2pPr marL="571500" indent="-187325">
              <a:defRPr/>
            </a:lvl2pPr>
            <a:lvl3pPr marL="800100" indent="-120650"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F6E24-A6C9-478B-8001-FECF88B8A3B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235440" y="1337310"/>
            <a:ext cx="2743200" cy="4810760"/>
          </a:xfrm>
        </p:spPr>
        <p:txBody>
          <a:bodyPr/>
          <a:lstStyle>
            <a:lvl1pPr marL="285750" indent="-217488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571500" indent="-187325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FBE0D6B-28F6-4E51-B374-0D80AB41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1" y="88570"/>
            <a:ext cx="11380380" cy="976707"/>
          </a:xfrm>
        </p:spPr>
        <p:txBody>
          <a:bodyPr anchor="ctr" anchorCtr="0"/>
          <a:lstStyle>
            <a:lvl1pPr>
              <a:lnSpc>
                <a:spcPct val="70000"/>
              </a:lnSpc>
              <a:defRPr sz="36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91F5-7480-4829-801E-64461B40854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811713" y="1337310"/>
            <a:ext cx="3886200" cy="4810760"/>
          </a:xfrm>
        </p:spPr>
        <p:txBody>
          <a:bodyPr/>
          <a:lstStyle>
            <a:lvl2pPr marL="571500" indent="-187325">
              <a:defRPr/>
            </a:lvl2pPr>
            <a:lvl3pPr marL="800100" indent="-120650"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73F42A-DDF2-4B88-8A2A-08F0CC9134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577" y="6340477"/>
            <a:ext cx="1142587" cy="317385"/>
          </a:xfrm>
          <a:prstGeom prst="rect">
            <a:avLst/>
          </a:prstGeom>
        </p:spPr>
      </p:pic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D6A475BA-2F98-45CE-B86E-E01D1A51D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590" y="6610351"/>
            <a:ext cx="1809751" cy="244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CA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5F7F2AB8-60E3-4AA5-BDE4-46994444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00871" y="6393179"/>
            <a:ext cx="396262" cy="307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66FBAA1-09B1-49E1-B47B-14786B6824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7761123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0" y="88569"/>
            <a:ext cx="9288690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3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0" y="1347853"/>
            <a:ext cx="11027683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FDA089-303A-4D2D-BFAF-D06913E897DA}"/>
              </a:ext>
            </a:extLst>
          </p:cNvPr>
          <p:cNvSpPr/>
          <p:nvPr userDrawn="1"/>
        </p:nvSpPr>
        <p:spPr>
          <a:xfrm>
            <a:off x="1" y="1098783"/>
            <a:ext cx="12191999" cy="13716"/>
          </a:xfrm>
          <a:prstGeom prst="rect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62D475C-C160-4E13-957B-368EA6C74F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18" y="2673"/>
            <a:ext cx="642913" cy="1097304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29526BA0-D5DE-4C82-885B-80E1AEE9A79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91560" y="6106751"/>
            <a:ext cx="378310" cy="369332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>
            <a:spAutoFit/>
          </a:bodyPr>
          <a:lstStyle>
            <a:lvl1pPr>
              <a:defRPr sz="1400" b="0" i="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227A912A-976E-4154-B0CC-20DF5CB94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631" y="6482948"/>
            <a:ext cx="1318169" cy="2923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800">
                <a:solidFill>
                  <a:srgbClr val="474747"/>
                </a:solidFill>
              </a:defRPr>
            </a:lvl1pPr>
          </a:lstStyle>
          <a:p>
            <a:r>
              <a:rPr lang="en-US"/>
              <a:t>© Solace</a:t>
            </a:r>
          </a:p>
          <a:p>
            <a:r>
              <a:rPr lang="en-US"/>
              <a:t>Proprietary &amp; Confidential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D048A58-99B2-8742-8481-955E47573174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0532" y="358647"/>
            <a:ext cx="2034000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90474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5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ttle Black Block Lef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2A21E6-C700-F04A-AFBF-D249BF836C0A}"/>
              </a:ext>
            </a:extLst>
          </p:cNvPr>
          <p:cNvSpPr/>
          <p:nvPr userDrawn="1"/>
        </p:nvSpPr>
        <p:spPr>
          <a:xfrm>
            <a:off x="0" y="1090450"/>
            <a:ext cx="3200400" cy="5767551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46374" y="1337310"/>
            <a:ext cx="3886200" cy="4810760"/>
          </a:xfrm>
        </p:spPr>
        <p:txBody>
          <a:bodyPr/>
          <a:lstStyle>
            <a:lvl1pPr>
              <a:defRPr b="0"/>
            </a:lvl1pPr>
            <a:lvl2pPr marL="571500" indent="-187325">
              <a:buSzPct val="80000"/>
              <a:buFont typeface="Arial" panose="020B0604020202020204" pitchFamily="34" charset="0"/>
              <a:buChar char="•"/>
              <a:defRPr/>
            </a:lvl2pPr>
            <a:lvl3pPr marL="800100" indent="-120650"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F6E24-A6C9-478B-8001-FECF88B8A3B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337310"/>
            <a:ext cx="2743200" cy="4810760"/>
          </a:xfrm>
        </p:spPr>
        <p:txBody>
          <a:bodyPr/>
          <a:lstStyle>
            <a:lvl1pPr marL="285750" indent="-217488">
              <a:buFont typeface="Arial" panose="020B0604020202020204" pitchFamily="34" charset="0"/>
              <a:buChar char="•"/>
              <a:defRPr b="0">
                <a:solidFill>
                  <a:schemeClr val="bg1"/>
                </a:solidFill>
              </a:defRPr>
            </a:lvl1pPr>
            <a:lvl2pPr marL="457200" indent="-171450">
              <a:buSzPct val="8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FBE0D6B-28F6-4E51-B374-0D80AB41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1" y="88571"/>
            <a:ext cx="11147766" cy="976707"/>
          </a:xfrm>
        </p:spPr>
        <p:txBody>
          <a:bodyPr anchor="ctr" anchorCtr="0"/>
          <a:lstStyle>
            <a:lvl1pPr>
              <a:lnSpc>
                <a:spcPct val="70000"/>
              </a:lnSpc>
              <a:defRPr sz="36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91F5-7480-4829-801E-64461B40854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9826" y="1337310"/>
            <a:ext cx="3886200" cy="4810760"/>
          </a:xfrm>
        </p:spPr>
        <p:txBody>
          <a:bodyPr/>
          <a:lstStyle>
            <a:lvl1pPr>
              <a:defRPr b="0"/>
            </a:lvl1pPr>
            <a:lvl2pPr marL="571500" indent="-187325">
              <a:buSzPct val="80000"/>
              <a:defRPr/>
            </a:lvl2pPr>
            <a:lvl3pPr marL="800100" indent="-120650"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52AC36A9-907A-4FD0-83F1-A5A12774C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590" y="6434583"/>
            <a:ext cx="504825" cy="224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4033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DA7D-AE32-4C98-87CA-6DF4C234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22010-369F-B934-DD62-0BEEE073D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3A520-0CB3-F30A-99BC-7B4FFD25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6EF-0CB1-4F0B-9709-8B9325904F5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D548C-E208-3B71-579B-05C5F03B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7EEC7-84ED-87BD-90FC-72B790CF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5B8-8E6C-4079-B1AB-77C082AE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694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ttle Black Block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2A21E6-C700-F04A-AFBF-D249BF836C0A}"/>
              </a:ext>
            </a:extLst>
          </p:cNvPr>
          <p:cNvSpPr/>
          <p:nvPr userDrawn="1"/>
        </p:nvSpPr>
        <p:spPr>
          <a:xfrm>
            <a:off x="8991600" y="1092433"/>
            <a:ext cx="3200400" cy="5765568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260" y="1337310"/>
            <a:ext cx="3886200" cy="4810760"/>
          </a:xfrm>
        </p:spPr>
        <p:txBody>
          <a:bodyPr/>
          <a:lstStyle>
            <a:lvl2pPr marL="571500" indent="-187325">
              <a:defRPr/>
            </a:lvl2pPr>
            <a:lvl3pPr marL="800100" indent="-120650"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F6E24-A6C9-478B-8001-FECF88B8A3B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235440" y="1337310"/>
            <a:ext cx="2743200" cy="4810760"/>
          </a:xfrm>
        </p:spPr>
        <p:txBody>
          <a:bodyPr/>
          <a:lstStyle>
            <a:lvl1pPr marL="285750" indent="-217488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571500" indent="-187325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FBE0D6B-28F6-4E51-B374-0D80AB41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1" y="88571"/>
            <a:ext cx="11380380" cy="976707"/>
          </a:xfrm>
        </p:spPr>
        <p:txBody>
          <a:bodyPr anchor="ctr" anchorCtr="0"/>
          <a:lstStyle>
            <a:lvl1pPr>
              <a:lnSpc>
                <a:spcPct val="70000"/>
              </a:lnSpc>
              <a:defRPr sz="36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91F5-7480-4829-801E-64461B40854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811713" y="1337310"/>
            <a:ext cx="3886200" cy="4810760"/>
          </a:xfrm>
        </p:spPr>
        <p:txBody>
          <a:bodyPr/>
          <a:lstStyle>
            <a:lvl2pPr marL="571500" indent="-187325">
              <a:defRPr/>
            </a:lvl2pPr>
            <a:lvl3pPr marL="800100" indent="-120650"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73F42A-DDF2-4B88-8A2A-08F0CC9134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577" y="6340477"/>
            <a:ext cx="1142587" cy="31738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5F7F2AB8-60E3-4AA5-BDE4-469944444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590" y="6434583"/>
            <a:ext cx="504825" cy="224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68318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asic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13" y="198449"/>
            <a:ext cx="5486400" cy="1107996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100000"/>
              </a:lnSpc>
              <a:defRPr sz="3599" b="0">
                <a:solidFill>
                  <a:srgbClr val="47474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47854A3A-1379-43A9-A95D-E480274B9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590" y="6610352"/>
            <a:ext cx="1809751" cy="244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800"/>
              <a:t>©Solace  |  Proprietary &amp; Confidential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6F3443FE-1197-4644-841C-4D5C447A8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590" y="6434583"/>
            <a:ext cx="504825" cy="224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80827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Page">
    <p:bg>
      <p:bgPr>
        <a:solidFill>
          <a:srgbClr val="00C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EBAAB427-F9E2-4129-AC6E-EC99D1F0232B}"/>
              </a:ext>
            </a:extLst>
          </p:cNvPr>
          <p:cNvSpPr/>
          <p:nvPr userDrawn="1"/>
        </p:nvSpPr>
        <p:spPr>
          <a:xfrm>
            <a:off x="9358593" y="4774311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88"/>
                </a:lnTo>
                <a:lnTo>
                  <a:pt x="9775" y="515493"/>
                </a:lnTo>
                <a:lnTo>
                  <a:pt x="21606" y="558596"/>
                </a:lnTo>
                <a:lnTo>
                  <a:pt x="37722" y="599739"/>
                </a:lnTo>
                <a:lnTo>
                  <a:pt x="57863" y="638663"/>
                </a:lnTo>
                <a:lnTo>
                  <a:pt x="81772" y="675109"/>
                </a:lnTo>
                <a:lnTo>
                  <a:pt x="109189" y="708818"/>
                </a:lnTo>
                <a:lnTo>
                  <a:pt x="139855" y="739531"/>
                </a:lnTo>
                <a:lnTo>
                  <a:pt x="173513" y="766990"/>
                </a:lnTo>
                <a:lnTo>
                  <a:pt x="209904" y="790934"/>
                </a:lnTo>
                <a:lnTo>
                  <a:pt x="248769" y="811106"/>
                </a:lnTo>
                <a:lnTo>
                  <a:pt x="289850" y="827245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5"/>
                </a:lnTo>
                <a:lnTo>
                  <a:pt x="598836" y="811106"/>
                </a:lnTo>
                <a:lnTo>
                  <a:pt x="637701" y="790934"/>
                </a:lnTo>
                <a:lnTo>
                  <a:pt x="674092" y="766990"/>
                </a:lnTo>
                <a:lnTo>
                  <a:pt x="707749" y="739531"/>
                </a:lnTo>
                <a:lnTo>
                  <a:pt x="738415" y="708818"/>
                </a:lnTo>
                <a:lnTo>
                  <a:pt x="765831" y="675109"/>
                </a:lnTo>
                <a:lnTo>
                  <a:pt x="789738" y="638663"/>
                </a:lnTo>
                <a:lnTo>
                  <a:pt x="809878" y="599739"/>
                </a:lnTo>
                <a:lnTo>
                  <a:pt x="825992" y="558596"/>
                </a:lnTo>
                <a:lnTo>
                  <a:pt x="837822" y="515493"/>
                </a:lnTo>
                <a:lnTo>
                  <a:pt x="845110" y="470688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55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9D62BEA4-FCBA-4B3C-BBBD-03128A83944F}"/>
              </a:ext>
            </a:extLst>
          </p:cNvPr>
          <p:cNvSpPr/>
          <p:nvPr userDrawn="1"/>
        </p:nvSpPr>
        <p:spPr>
          <a:xfrm>
            <a:off x="9358593" y="4088507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8"/>
                </a:lnTo>
                <a:lnTo>
                  <a:pt x="81772" y="173766"/>
                </a:lnTo>
                <a:lnTo>
                  <a:pt x="57863" y="210212"/>
                </a:lnTo>
                <a:lnTo>
                  <a:pt x="37722" y="249136"/>
                </a:lnTo>
                <a:lnTo>
                  <a:pt x="21606" y="290280"/>
                </a:lnTo>
                <a:lnTo>
                  <a:pt x="9775" y="333385"/>
                </a:lnTo>
                <a:lnTo>
                  <a:pt x="2486" y="378191"/>
                </a:lnTo>
                <a:lnTo>
                  <a:pt x="0" y="424441"/>
                </a:lnTo>
                <a:lnTo>
                  <a:pt x="2486" y="470687"/>
                </a:lnTo>
                <a:lnTo>
                  <a:pt x="9775" y="515492"/>
                </a:lnTo>
                <a:lnTo>
                  <a:pt x="21606" y="558595"/>
                </a:lnTo>
                <a:lnTo>
                  <a:pt x="37722" y="599738"/>
                </a:lnTo>
                <a:lnTo>
                  <a:pt x="57863" y="638662"/>
                </a:lnTo>
                <a:lnTo>
                  <a:pt x="81772" y="675108"/>
                </a:lnTo>
                <a:lnTo>
                  <a:pt x="109189" y="708817"/>
                </a:lnTo>
                <a:lnTo>
                  <a:pt x="139855" y="739530"/>
                </a:lnTo>
                <a:lnTo>
                  <a:pt x="173513" y="766989"/>
                </a:lnTo>
                <a:lnTo>
                  <a:pt x="209904" y="790933"/>
                </a:lnTo>
                <a:lnTo>
                  <a:pt x="248769" y="811105"/>
                </a:lnTo>
                <a:lnTo>
                  <a:pt x="289850" y="827244"/>
                </a:lnTo>
                <a:lnTo>
                  <a:pt x="332887" y="839094"/>
                </a:lnTo>
                <a:lnTo>
                  <a:pt x="377623" y="846393"/>
                </a:lnTo>
                <a:lnTo>
                  <a:pt x="423798" y="848884"/>
                </a:lnTo>
                <a:lnTo>
                  <a:pt x="469977" y="846393"/>
                </a:lnTo>
                <a:lnTo>
                  <a:pt x="514715" y="839094"/>
                </a:lnTo>
                <a:lnTo>
                  <a:pt x="557755" y="827244"/>
                </a:lnTo>
                <a:lnTo>
                  <a:pt x="598836" y="811105"/>
                </a:lnTo>
                <a:lnTo>
                  <a:pt x="637701" y="790933"/>
                </a:lnTo>
                <a:lnTo>
                  <a:pt x="674092" y="766989"/>
                </a:lnTo>
                <a:lnTo>
                  <a:pt x="707749" y="739530"/>
                </a:lnTo>
                <a:lnTo>
                  <a:pt x="738415" y="708817"/>
                </a:lnTo>
                <a:lnTo>
                  <a:pt x="765831" y="675108"/>
                </a:lnTo>
                <a:lnTo>
                  <a:pt x="789738" y="638662"/>
                </a:lnTo>
                <a:lnTo>
                  <a:pt x="809878" y="599738"/>
                </a:lnTo>
                <a:lnTo>
                  <a:pt x="825992" y="558595"/>
                </a:lnTo>
                <a:lnTo>
                  <a:pt x="837822" y="515492"/>
                </a:lnTo>
                <a:lnTo>
                  <a:pt x="845110" y="470687"/>
                </a:lnTo>
                <a:lnTo>
                  <a:pt x="847597" y="424441"/>
                </a:lnTo>
                <a:lnTo>
                  <a:pt x="845110" y="378191"/>
                </a:lnTo>
                <a:lnTo>
                  <a:pt x="837822" y="333385"/>
                </a:lnTo>
                <a:lnTo>
                  <a:pt x="825992" y="290280"/>
                </a:lnTo>
                <a:lnTo>
                  <a:pt x="809878" y="249136"/>
                </a:lnTo>
                <a:lnTo>
                  <a:pt x="789738" y="210212"/>
                </a:lnTo>
                <a:lnTo>
                  <a:pt x="765831" y="173766"/>
                </a:lnTo>
                <a:lnTo>
                  <a:pt x="738415" y="140058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75EC605-EDA3-4E46-92C5-04DA5E30266B}"/>
              </a:ext>
            </a:extLst>
          </p:cNvPr>
          <p:cNvSpPr/>
          <p:nvPr userDrawn="1"/>
        </p:nvSpPr>
        <p:spPr>
          <a:xfrm>
            <a:off x="9358593" y="3402702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88"/>
                </a:lnTo>
                <a:lnTo>
                  <a:pt x="9775" y="515493"/>
                </a:lnTo>
                <a:lnTo>
                  <a:pt x="21606" y="558596"/>
                </a:lnTo>
                <a:lnTo>
                  <a:pt x="37722" y="599739"/>
                </a:lnTo>
                <a:lnTo>
                  <a:pt x="57863" y="638663"/>
                </a:lnTo>
                <a:lnTo>
                  <a:pt x="81772" y="675109"/>
                </a:lnTo>
                <a:lnTo>
                  <a:pt x="109189" y="708818"/>
                </a:lnTo>
                <a:lnTo>
                  <a:pt x="139855" y="739531"/>
                </a:lnTo>
                <a:lnTo>
                  <a:pt x="173513" y="766990"/>
                </a:lnTo>
                <a:lnTo>
                  <a:pt x="209904" y="790934"/>
                </a:lnTo>
                <a:lnTo>
                  <a:pt x="248769" y="811106"/>
                </a:lnTo>
                <a:lnTo>
                  <a:pt x="289850" y="827246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6"/>
                </a:lnTo>
                <a:lnTo>
                  <a:pt x="598836" y="811106"/>
                </a:lnTo>
                <a:lnTo>
                  <a:pt x="637701" y="790934"/>
                </a:lnTo>
                <a:lnTo>
                  <a:pt x="674092" y="766990"/>
                </a:lnTo>
                <a:lnTo>
                  <a:pt x="707749" y="739531"/>
                </a:lnTo>
                <a:lnTo>
                  <a:pt x="738415" y="708818"/>
                </a:lnTo>
                <a:lnTo>
                  <a:pt x="765831" y="675109"/>
                </a:lnTo>
                <a:lnTo>
                  <a:pt x="789738" y="638663"/>
                </a:lnTo>
                <a:lnTo>
                  <a:pt x="809878" y="599739"/>
                </a:lnTo>
                <a:lnTo>
                  <a:pt x="825992" y="558596"/>
                </a:lnTo>
                <a:lnTo>
                  <a:pt x="837822" y="515493"/>
                </a:lnTo>
                <a:lnTo>
                  <a:pt x="845110" y="470688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45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5A2D9B08-FD35-4CEB-A6F2-CD75BCC5E2E1}"/>
              </a:ext>
            </a:extLst>
          </p:cNvPr>
          <p:cNvSpPr/>
          <p:nvPr userDrawn="1"/>
        </p:nvSpPr>
        <p:spPr>
          <a:xfrm>
            <a:off x="9358592" y="2716899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92"/>
                </a:lnTo>
                <a:lnTo>
                  <a:pt x="9775" y="515498"/>
                </a:lnTo>
                <a:lnTo>
                  <a:pt x="21606" y="558603"/>
                </a:lnTo>
                <a:lnTo>
                  <a:pt x="37722" y="599747"/>
                </a:lnTo>
                <a:lnTo>
                  <a:pt x="57863" y="638671"/>
                </a:lnTo>
                <a:lnTo>
                  <a:pt x="81772" y="675117"/>
                </a:lnTo>
                <a:lnTo>
                  <a:pt x="109189" y="708826"/>
                </a:lnTo>
                <a:lnTo>
                  <a:pt x="139855" y="739538"/>
                </a:lnTo>
                <a:lnTo>
                  <a:pt x="173513" y="766995"/>
                </a:lnTo>
                <a:lnTo>
                  <a:pt x="209904" y="790938"/>
                </a:lnTo>
                <a:lnTo>
                  <a:pt x="248769" y="811109"/>
                </a:lnTo>
                <a:lnTo>
                  <a:pt x="289850" y="827247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7"/>
                </a:lnTo>
                <a:lnTo>
                  <a:pt x="598836" y="811109"/>
                </a:lnTo>
                <a:lnTo>
                  <a:pt x="637701" y="790938"/>
                </a:lnTo>
                <a:lnTo>
                  <a:pt x="674092" y="766995"/>
                </a:lnTo>
                <a:lnTo>
                  <a:pt x="707749" y="739538"/>
                </a:lnTo>
                <a:lnTo>
                  <a:pt x="738415" y="708826"/>
                </a:lnTo>
                <a:lnTo>
                  <a:pt x="765831" y="675117"/>
                </a:lnTo>
                <a:lnTo>
                  <a:pt x="789738" y="638671"/>
                </a:lnTo>
                <a:lnTo>
                  <a:pt x="809878" y="599747"/>
                </a:lnTo>
                <a:lnTo>
                  <a:pt x="825992" y="558603"/>
                </a:lnTo>
                <a:lnTo>
                  <a:pt x="837822" y="515498"/>
                </a:lnTo>
                <a:lnTo>
                  <a:pt x="845110" y="470692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27999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C5628A51-4D72-4F98-9E6A-C48EBC2830C5}"/>
              </a:ext>
            </a:extLst>
          </p:cNvPr>
          <p:cNvSpPr/>
          <p:nvPr userDrawn="1"/>
        </p:nvSpPr>
        <p:spPr>
          <a:xfrm>
            <a:off x="9358593" y="2031095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92"/>
                </a:lnTo>
                <a:lnTo>
                  <a:pt x="9775" y="515498"/>
                </a:lnTo>
                <a:lnTo>
                  <a:pt x="21606" y="558603"/>
                </a:lnTo>
                <a:lnTo>
                  <a:pt x="37722" y="599747"/>
                </a:lnTo>
                <a:lnTo>
                  <a:pt x="57863" y="638671"/>
                </a:lnTo>
                <a:lnTo>
                  <a:pt x="81772" y="675117"/>
                </a:lnTo>
                <a:lnTo>
                  <a:pt x="109189" y="708826"/>
                </a:lnTo>
                <a:lnTo>
                  <a:pt x="139855" y="739538"/>
                </a:lnTo>
                <a:lnTo>
                  <a:pt x="173513" y="766995"/>
                </a:lnTo>
                <a:lnTo>
                  <a:pt x="209904" y="790938"/>
                </a:lnTo>
                <a:lnTo>
                  <a:pt x="248769" y="811109"/>
                </a:lnTo>
                <a:lnTo>
                  <a:pt x="289850" y="827247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7"/>
                </a:lnTo>
                <a:lnTo>
                  <a:pt x="598836" y="811109"/>
                </a:lnTo>
                <a:lnTo>
                  <a:pt x="637701" y="790938"/>
                </a:lnTo>
                <a:lnTo>
                  <a:pt x="674092" y="766995"/>
                </a:lnTo>
                <a:lnTo>
                  <a:pt x="707749" y="739538"/>
                </a:lnTo>
                <a:lnTo>
                  <a:pt x="738415" y="708826"/>
                </a:lnTo>
                <a:lnTo>
                  <a:pt x="765831" y="675117"/>
                </a:lnTo>
                <a:lnTo>
                  <a:pt x="789738" y="638671"/>
                </a:lnTo>
                <a:lnTo>
                  <a:pt x="809878" y="599747"/>
                </a:lnTo>
                <a:lnTo>
                  <a:pt x="825992" y="558603"/>
                </a:lnTo>
                <a:lnTo>
                  <a:pt x="837822" y="515498"/>
                </a:lnTo>
                <a:lnTo>
                  <a:pt x="845110" y="470692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40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35C0F50B-B41A-4642-ABC6-B4E26757F366}"/>
              </a:ext>
            </a:extLst>
          </p:cNvPr>
          <p:cNvSpPr/>
          <p:nvPr userDrawn="1"/>
        </p:nvSpPr>
        <p:spPr>
          <a:xfrm>
            <a:off x="9358593" y="1345290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92"/>
                </a:lnTo>
                <a:lnTo>
                  <a:pt x="9775" y="515498"/>
                </a:lnTo>
                <a:lnTo>
                  <a:pt x="21606" y="558603"/>
                </a:lnTo>
                <a:lnTo>
                  <a:pt x="37722" y="599747"/>
                </a:lnTo>
                <a:lnTo>
                  <a:pt x="57863" y="638671"/>
                </a:lnTo>
                <a:lnTo>
                  <a:pt x="81772" y="675117"/>
                </a:lnTo>
                <a:lnTo>
                  <a:pt x="109189" y="708826"/>
                </a:lnTo>
                <a:lnTo>
                  <a:pt x="139855" y="739538"/>
                </a:lnTo>
                <a:lnTo>
                  <a:pt x="173513" y="766995"/>
                </a:lnTo>
                <a:lnTo>
                  <a:pt x="209904" y="790938"/>
                </a:lnTo>
                <a:lnTo>
                  <a:pt x="248769" y="811109"/>
                </a:lnTo>
                <a:lnTo>
                  <a:pt x="289850" y="827247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7"/>
                </a:lnTo>
                <a:lnTo>
                  <a:pt x="598836" y="811109"/>
                </a:lnTo>
                <a:lnTo>
                  <a:pt x="637701" y="790938"/>
                </a:lnTo>
                <a:lnTo>
                  <a:pt x="674092" y="766995"/>
                </a:lnTo>
                <a:lnTo>
                  <a:pt x="707749" y="739538"/>
                </a:lnTo>
                <a:lnTo>
                  <a:pt x="738415" y="708826"/>
                </a:lnTo>
                <a:lnTo>
                  <a:pt x="765831" y="675117"/>
                </a:lnTo>
                <a:lnTo>
                  <a:pt x="789738" y="638671"/>
                </a:lnTo>
                <a:lnTo>
                  <a:pt x="809878" y="599747"/>
                </a:lnTo>
                <a:lnTo>
                  <a:pt x="825992" y="558603"/>
                </a:lnTo>
                <a:lnTo>
                  <a:pt x="837822" y="515498"/>
                </a:lnTo>
                <a:lnTo>
                  <a:pt x="845110" y="470692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35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CBE1AD97-DFAB-4543-97B8-178F702B4016}"/>
              </a:ext>
            </a:extLst>
          </p:cNvPr>
          <p:cNvSpPr/>
          <p:nvPr userDrawn="1"/>
        </p:nvSpPr>
        <p:spPr>
          <a:xfrm>
            <a:off x="9358593" y="659486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92"/>
                </a:lnTo>
                <a:lnTo>
                  <a:pt x="9775" y="515498"/>
                </a:lnTo>
                <a:lnTo>
                  <a:pt x="21606" y="558603"/>
                </a:lnTo>
                <a:lnTo>
                  <a:pt x="37722" y="599747"/>
                </a:lnTo>
                <a:lnTo>
                  <a:pt x="57863" y="638671"/>
                </a:lnTo>
                <a:lnTo>
                  <a:pt x="81772" y="675117"/>
                </a:lnTo>
                <a:lnTo>
                  <a:pt x="109189" y="708825"/>
                </a:lnTo>
                <a:lnTo>
                  <a:pt x="139855" y="739537"/>
                </a:lnTo>
                <a:lnTo>
                  <a:pt x="173513" y="766994"/>
                </a:lnTo>
                <a:lnTo>
                  <a:pt x="209904" y="790937"/>
                </a:lnTo>
                <a:lnTo>
                  <a:pt x="248769" y="811108"/>
                </a:lnTo>
                <a:lnTo>
                  <a:pt x="289850" y="827246"/>
                </a:lnTo>
                <a:lnTo>
                  <a:pt x="332887" y="839094"/>
                </a:lnTo>
                <a:lnTo>
                  <a:pt x="377623" y="846393"/>
                </a:lnTo>
                <a:lnTo>
                  <a:pt x="423798" y="848884"/>
                </a:lnTo>
                <a:lnTo>
                  <a:pt x="469977" y="846393"/>
                </a:lnTo>
                <a:lnTo>
                  <a:pt x="514715" y="839094"/>
                </a:lnTo>
                <a:lnTo>
                  <a:pt x="557755" y="827246"/>
                </a:lnTo>
                <a:lnTo>
                  <a:pt x="598836" y="811108"/>
                </a:lnTo>
                <a:lnTo>
                  <a:pt x="637701" y="790937"/>
                </a:lnTo>
                <a:lnTo>
                  <a:pt x="674092" y="766994"/>
                </a:lnTo>
                <a:lnTo>
                  <a:pt x="707749" y="739537"/>
                </a:lnTo>
                <a:lnTo>
                  <a:pt x="738415" y="708825"/>
                </a:lnTo>
                <a:lnTo>
                  <a:pt x="765831" y="675117"/>
                </a:lnTo>
                <a:lnTo>
                  <a:pt x="789738" y="638671"/>
                </a:lnTo>
                <a:lnTo>
                  <a:pt x="809878" y="599747"/>
                </a:lnTo>
                <a:lnTo>
                  <a:pt x="825992" y="558603"/>
                </a:lnTo>
                <a:lnTo>
                  <a:pt x="837822" y="515498"/>
                </a:lnTo>
                <a:lnTo>
                  <a:pt x="845110" y="470692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30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EB00F915-CBF8-40C9-BA1E-9AFD631A6629}"/>
              </a:ext>
            </a:extLst>
          </p:cNvPr>
          <p:cNvSpPr/>
          <p:nvPr userDrawn="1"/>
        </p:nvSpPr>
        <p:spPr>
          <a:xfrm>
            <a:off x="9358593" y="-4549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4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92"/>
                </a:lnTo>
                <a:lnTo>
                  <a:pt x="9775" y="515498"/>
                </a:lnTo>
                <a:lnTo>
                  <a:pt x="21606" y="558603"/>
                </a:lnTo>
                <a:lnTo>
                  <a:pt x="37722" y="599747"/>
                </a:lnTo>
                <a:lnTo>
                  <a:pt x="57863" y="638671"/>
                </a:lnTo>
                <a:lnTo>
                  <a:pt x="81772" y="675117"/>
                </a:lnTo>
                <a:lnTo>
                  <a:pt x="109189" y="708826"/>
                </a:lnTo>
                <a:lnTo>
                  <a:pt x="139855" y="739538"/>
                </a:lnTo>
                <a:lnTo>
                  <a:pt x="173513" y="766995"/>
                </a:lnTo>
                <a:lnTo>
                  <a:pt x="209904" y="790938"/>
                </a:lnTo>
                <a:lnTo>
                  <a:pt x="248769" y="811109"/>
                </a:lnTo>
                <a:lnTo>
                  <a:pt x="289850" y="827247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7"/>
                </a:lnTo>
                <a:lnTo>
                  <a:pt x="598836" y="811109"/>
                </a:lnTo>
                <a:lnTo>
                  <a:pt x="637701" y="790938"/>
                </a:lnTo>
                <a:lnTo>
                  <a:pt x="674092" y="766995"/>
                </a:lnTo>
                <a:lnTo>
                  <a:pt x="707749" y="739538"/>
                </a:lnTo>
                <a:lnTo>
                  <a:pt x="738415" y="708826"/>
                </a:lnTo>
                <a:lnTo>
                  <a:pt x="765831" y="675117"/>
                </a:lnTo>
                <a:lnTo>
                  <a:pt x="789738" y="638671"/>
                </a:lnTo>
                <a:lnTo>
                  <a:pt x="809878" y="599747"/>
                </a:lnTo>
                <a:lnTo>
                  <a:pt x="825992" y="558603"/>
                </a:lnTo>
                <a:lnTo>
                  <a:pt x="837822" y="515498"/>
                </a:lnTo>
                <a:lnTo>
                  <a:pt x="845110" y="470692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25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CB2865E2-2914-4826-BE7C-6A0B248C9469}"/>
              </a:ext>
            </a:extLst>
          </p:cNvPr>
          <p:cNvSpPr/>
          <p:nvPr userDrawn="1"/>
        </p:nvSpPr>
        <p:spPr>
          <a:xfrm>
            <a:off x="10101506" y="4774311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88"/>
                </a:lnTo>
                <a:lnTo>
                  <a:pt x="9775" y="515493"/>
                </a:lnTo>
                <a:lnTo>
                  <a:pt x="21606" y="558596"/>
                </a:lnTo>
                <a:lnTo>
                  <a:pt x="37722" y="599739"/>
                </a:lnTo>
                <a:lnTo>
                  <a:pt x="57863" y="638663"/>
                </a:lnTo>
                <a:lnTo>
                  <a:pt x="81772" y="675109"/>
                </a:lnTo>
                <a:lnTo>
                  <a:pt x="109189" y="708818"/>
                </a:lnTo>
                <a:lnTo>
                  <a:pt x="139855" y="739531"/>
                </a:lnTo>
                <a:lnTo>
                  <a:pt x="173513" y="766990"/>
                </a:lnTo>
                <a:lnTo>
                  <a:pt x="209904" y="790934"/>
                </a:lnTo>
                <a:lnTo>
                  <a:pt x="248769" y="811106"/>
                </a:lnTo>
                <a:lnTo>
                  <a:pt x="289850" y="827245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5"/>
                </a:lnTo>
                <a:lnTo>
                  <a:pt x="598836" y="811106"/>
                </a:lnTo>
                <a:lnTo>
                  <a:pt x="637701" y="790934"/>
                </a:lnTo>
                <a:lnTo>
                  <a:pt x="674092" y="766990"/>
                </a:lnTo>
                <a:lnTo>
                  <a:pt x="707749" y="739531"/>
                </a:lnTo>
                <a:lnTo>
                  <a:pt x="738415" y="708818"/>
                </a:lnTo>
                <a:lnTo>
                  <a:pt x="765831" y="675109"/>
                </a:lnTo>
                <a:lnTo>
                  <a:pt x="789738" y="638663"/>
                </a:lnTo>
                <a:lnTo>
                  <a:pt x="809878" y="599739"/>
                </a:lnTo>
                <a:lnTo>
                  <a:pt x="825992" y="558596"/>
                </a:lnTo>
                <a:lnTo>
                  <a:pt x="837822" y="515493"/>
                </a:lnTo>
                <a:lnTo>
                  <a:pt x="845110" y="470688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55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16C0C89A-7283-43A9-AA8D-372618ABD126}"/>
              </a:ext>
            </a:extLst>
          </p:cNvPr>
          <p:cNvSpPr/>
          <p:nvPr userDrawn="1"/>
        </p:nvSpPr>
        <p:spPr>
          <a:xfrm>
            <a:off x="10101506" y="4088507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8"/>
                </a:lnTo>
                <a:lnTo>
                  <a:pt x="81772" y="173766"/>
                </a:lnTo>
                <a:lnTo>
                  <a:pt x="57863" y="210212"/>
                </a:lnTo>
                <a:lnTo>
                  <a:pt x="37722" y="249136"/>
                </a:lnTo>
                <a:lnTo>
                  <a:pt x="21606" y="290280"/>
                </a:lnTo>
                <a:lnTo>
                  <a:pt x="9775" y="333385"/>
                </a:lnTo>
                <a:lnTo>
                  <a:pt x="2486" y="378191"/>
                </a:lnTo>
                <a:lnTo>
                  <a:pt x="0" y="424441"/>
                </a:lnTo>
                <a:lnTo>
                  <a:pt x="2486" y="470687"/>
                </a:lnTo>
                <a:lnTo>
                  <a:pt x="9775" y="515492"/>
                </a:lnTo>
                <a:lnTo>
                  <a:pt x="21606" y="558595"/>
                </a:lnTo>
                <a:lnTo>
                  <a:pt x="37722" y="599738"/>
                </a:lnTo>
                <a:lnTo>
                  <a:pt x="57863" y="638662"/>
                </a:lnTo>
                <a:lnTo>
                  <a:pt x="81772" y="675108"/>
                </a:lnTo>
                <a:lnTo>
                  <a:pt x="109189" y="708817"/>
                </a:lnTo>
                <a:lnTo>
                  <a:pt x="139855" y="739530"/>
                </a:lnTo>
                <a:lnTo>
                  <a:pt x="173513" y="766989"/>
                </a:lnTo>
                <a:lnTo>
                  <a:pt x="209904" y="790933"/>
                </a:lnTo>
                <a:lnTo>
                  <a:pt x="248769" y="811105"/>
                </a:lnTo>
                <a:lnTo>
                  <a:pt x="289850" y="827244"/>
                </a:lnTo>
                <a:lnTo>
                  <a:pt x="332887" y="839094"/>
                </a:lnTo>
                <a:lnTo>
                  <a:pt x="377623" y="846393"/>
                </a:lnTo>
                <a:lnTo>
                  <a:pt x="423798" y="848884"/>
                </a:lnTo>
                <a:lnTo>
                  <a:pt x="469977" y="846393"/>
                </a:lnTo>
                <a:lnTo>
                  <a:pt x="514715" y="839094"/>
                </a:lnTo>
                <a:lnTo>
                  <a:pt x="557755" y="827244"/>
                </a:lnTo>
                <a:lnTo>
                  <a:pt x="598836" y="811105"/>
                </a:lnTo>
                <a:lnTo>
                  <a:pt x="637701" y="790933"/>
                </a:lnTo>
                <a:lnTo>
                  <a:pt x="674092" y="766989"/>
                </a:lnTo>
                <a:lnTo>
                  <a:pt x="707749" y="739530"/>
                </a:lnTo>
                <a:lnTo>
                  <a:pt x="738415" y="708817"/>
                </a:lnTo>
                <a:lnTo>
                  <a:pt x="765831" y="675108"/>
                </a:lnTo>
                <a:lnTo>
                  <a:pt x="789738" y="638662"/>
                </a:lnTo>
                <a:lnTo>
                  <a:pt x="809878" y="599738"/>
                </a:lnTo>
                <a:lnTo>
                  <a:pt x="825992" y="558595"/>
                </a:lnTo>
                <a:lnTo>
                  <a:pt x="837822" y="515492"/>
                </a:lnTo>
                <a:lnTo>
                  <a:pt x="845110" y="470687"/>
                </a:lnTo>
                <a:lnTo>
                  <a:pt x="847597" y="424441"/>
                </a:lnTo>
                <a:lnTo>
                  <a:pt x="845110" y="378191"/>
                </a:lnTo>
                <a:lnTo>
                  <a:pt x="837822" y="333385"/>
                </a:lnTo>
                <a:lnTo>
                  <a:pt x="825992" y="290280"/>
                </a:lnTo>
                <a:lnTo>
                  <a:pt x="809878" y="249136"/>
                </a:lnTo>
                <a:lnTo>
                  <a:pt x="789738" y="210212"/>
                </a:lnTo>
                <a:lnTo>
                  <a:pt x="765831" y="173766"/>
                </a:lnTo>
                <a:lnTo>
                  <a:pt x="738415" y="140058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D2494E57-22BC-4712-AD68-3AE5748FDC19}"/>
              </a:ext>
            </a:extLst>
          </p:cNvPr>
          <p:cNvSpPr/>
          <p:nvPr userDrawn="1"/>
        </p:nvSpPr>
        <p:spPr>
          <a:xfrm>
            <a:off x="10101506" y="3402702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88"/>
                </a:lnTo>
                <a:lnTo>
                  <a:pt x="9775" y="515493"/>
                </a:lnTo>
                <a:lnTo>
                  <a:pt x="21606" y="558596"/>
                </a:lnTo>
                <a:lnTo>
                  <a:pt x="37722" y="599739"/>
                </a:lnTo>
                <a:lnTo>
                  <a:pt x="57863" y="638663"/>
                </a:lnTo>
                <a:lnTo>
                  <a:pt x="81772" y="675109"/>
                </a:lnTo>
                <a:lnTo>
                  <a:pt x="109189" y="708818"/>
                </a:lnTo>
                <a:lnTo>
                  <a:pt x="139855" y="739531"/>
                </a:lnTo>
                <a:lnTo>
                  <a:pt x="173513" y="766990"/>
                </a:lnTo>
                <a:lnTo>
                  <a:pt x="209904" y="790934"/>
                </a:lnTo>
                <a:lnTo>
                  <a:pt x="248769" y="811106"/>
                </a:lnTo>
                <a:lnTo>
                  <a:pt x="289850" y="827246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6"/>
                </a:lnTo>
                <a:lnTo>
                  <a:pt x="598836" y="811106"/>
                </a:lnTo>
                <a:lnTo>
                  <a:pt x="637701" y="790934"/>
                </a:lnTo>
                <a:lnTo>
                  <a:pt x="674092" y="766990"/>
                </a:lnTo>
                <a:lnTo>
                  <a:pt x="707749" y="739531"/>
                </a:lnTo>
                <a:lnTo>
                  <a:pt x="738415" y="708818"/>
                </a:lnTo>
                <a:lnTo>
                  <a:pt x="765831" y="675109"/>
                </a:lnTo>
                <a:lnTo>
                  <a:pt x="789738" y="638663"/>
                </a:lnTo>
                <a:lnTo>
                  <a:pt x="809878" y="599739"/>
                </a:lnTo>
                <a:lnTo>
                  <a:pt x="825992" y="558596"/>
                </a:lnTo>
                <a:lnTo>
                  <a:pt x="837822" y="515493"/>
                </a:lnTo>
                <a:lnTo>
                  <a:pt x="845110" y="470688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45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73229038-4299-4FA0-8F08-721E94C82F1A}"/>
              </a:ext>
            </a:extLst>
          </p:cNvPr>
          <p:cNvSpPr/>
          <p:nvPr userDrawn="1"/>
        </p:nvSpPr>
        <p:spPr>
          <a:xfrm>
            <a:off x="10101505" y="2716899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92"/>
                </a:lnTo>
                <a:lnTo>
                  <a:pt x="9775" y="515498"/>
                </a:lnTo>
                <a:lnTo>
                  <a:pt x="21606" y="558603"/>
                </a:lnTo>
                <a:lnTo>
                  <a:pt x="37722" y="599747"/>
                </a:lnTo>
                <a:lnTo>
                  <a:pt x="57863" y="638671"/>
                </a:lnTo>
                <a:lnTo>
                  <a:pt x="81772" y="675117"/>
                </a:lnTo>
                <a:lnTo>
                  <a:pt x="109189" y="708826"/>
                </a:lnTo>
                <a:lnTo>
                  <a:pt x="139855" y="739538"/>
                </a:lnTo>
                <a:lnTo>
                  <a:pt x="173513" y="766995"/>
                </a:lnTo>
                <a:lnTo>
                  <a:pt x="209904" y="790938"/>
                </a:lnTo>
                <a:lnTo>
                  <a:pt x="248769" y="811109"/>
                </a:lnTo>
                <a:lnTo>
                  <a:pt x="289850" y="827247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7"/>
                </a:lnTo>
                <a:lnTo>
                  <a:pt x="598836" y="811109"/>
                </a:lnTo>
                <a:lnTo>
                  <a:pt x="637701" y="790938"/>
                </a:lnTo>
                <a:lnTo>
                  <a:pt x="674092" y="766995"/>
                </a:lnTo>
                <a:lnTo>
                  <a:pt x="707749" y="739538"/>
                </a:lnTo>
                <a:lnTo>
                  <a:pt x="738415" y="708826"/>
                </a:lnTo>
                <a:lnTo>
                  <a:pt x="765831" y="675117"/>
                </a:lnTo>
                <a:lnTo>
                  <a:pt x="789738" y="638671"/>
                </a:lnTo>
                <a:lnTo>
                  <a:pt x="809878" y="599747"/>
                </a:lnTo>
                <a:lnTo>
                  <a:pt x="825992" y="558603"/>
                </a:lnTo>
                <a:lnTo>
                  <a:pt x="837822" y="515498"/>
                </a:lnTo>
                <a:lnTo>
                  <a:pt x="845110" y="470692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27999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6CE66923-71F2-471C-8D41-6DB5671C3865}"/>
              </a:ext>
            </a:extLst>
          </p:cNvPr>
          <p:cNvSpPr/>
          <p:nvPr userDrawn="1"/>
        </p:nvSpPr>
        <p:spPr>
          <a:xfrm>
            <a:off x="10101506" y="2031095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92"/>
                </a:lnTo>
                <a:lnTo>
                  <a:pt x="9775" y="515498"/>
                </a:lnTo>
                <a:lnTo>
                  <a:pt x="21606" y="558603"/>
                </a:lnTo>
                <a:lnTo>
                  <a:pt x="37722" y="599747"/>
                </a:lnTo>
                <a:lnTo>
                  <a:pt x="57863" y="638671"/>
                </a:lnTo>
                <a:lnTo>
                  <a:pt x="81772" y="675117"/>
                </a:lnTo>
                <a:lnTo>
                  <a:pt x="109189" y="708826"/>
                </a:lnTo>
                <a:lnTo>
                  <a:pt x="139855" y="739538"/>
                </a:lnTo>
                <a:lnTo>
                  <a:pt x="173513" y="766995"/>
                </a:lnTo>
                <a:lnTo>
                  <a:pt x="209904" y="790938"/>
                </a:lnTo>
                <a:lnTo>
                  <a:pt x="248769" y="811109"/>
                </a:lnTo>
                <a:lnTo>
                  <a:pt x="289850" y="827247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7"/>
                </a:lnTo>
                <a:lnTo>
                  <a:pt x="598836" y="811109"/>
                </a:lnTo>
                <a:lnTo>
                  <a:pt x="637701" y="790938"/>
                </a:lnTo>
                <a:lnTo>
                  <a:pt x="674092" y="766995"/>
                </a:lnTo>
                <a:lnTo>
                  <a:pt x="707749" y="739538"/>
                </a:lnTo>
                <a:lnTo>
                  <a:pt x="738415" y="708826"/>
                </a:lnTo>
                <a:lnTo>
                  <a:pt x="765831" y="675117"/>
                </a:lnTo>
                <a:lnTo>
                  <a:pt x="789738" y="638671"/>
                </a:lnTo>
                <a:lnTo>
                  <a:pt x="809878" y="599747"/>
                </a:lnTo>
                <a:lnTo>
                  <a:pt x="825992" y="558603"/>
                </a:lnTo>
                <a:lnTo>
                  <a:pt x="837822" y="515498"/>
                </a:lnTo>
                <a:lnTo>
                  <a:pt x="845110" y="470692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40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C4012702-244C-4208-8C7C-C9EF86DF65C9}"/>
              </a:ext>
            </a:extLst>
          </p:cNvPr>
          <p:cNvSpPr/>
          <p:nvPr userDrawn="1"/>
        </p:nvSpPr>
        <p:spPr>
          <a:xfrm>
            <a:off x="10101506" y="1345290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92"/>
                </a:lnTo>
                <a:lnTo>
                  <a:pt x="9775" y="515498"/>
                </a:lnTo>
                <a:lnTo>
                  <a:pt x="21606" y="558603"/>
                </a:lnTo>
                <a:lnTo>
                  <a:pt x="37722" y="599747"/>
                </a:lnTo>
                <a:lnTo>
                  <a:pt x="57863" y="638671"/>
                </a:lnTo>
                <a:lnTo>
                  <a:pt x="81772" y="675117"/>
                </a:lnTo>
                <a:lnTo>
                  <a:pt x="109189" y="708826"/>
                </a:lnTo>
                <a:lnTo>
                  <a:pt x="139855" y="739538"/>
                </a:lnTo>
                <a:lnTo>
                  <a:pt x="173513" y="766995"/>
                </a:lnTo>
                <a:lnTo>
                  <a:pt x="209904" y="790938"/>
                </a:lnTo>
                <a:lnTo>
                  <a:pt x="248769" y="811109"/>
                </a:lnTo>
                <a:lnTo>
                  <a:pt x="289850" y="827247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7"/>
                </a:lnTo>
                <a:lnTo>
                  <a:pt x="598836" y="811109"/>
                </a:lnTo>
                <a:lnTo>
                  <a:pt x="637701" y="790938"/>
                </a:lnTo>
                <a:lnTo>
                  <a:pt x="674092" y="766995"/>
                </a:lnTo>
                <a:lnTo>
                  <a:pt x="707749" y="739538"/>
                </a:lnTo>
                <a:lnTo>
                  <a:pt x="738415" y="708826"/>
                </a:lnTo>
                <a:lnTo>
                  <a:pt x="765831" y="675117"/>
                </a:lnTo>
                <a:lnTo>
                  <a:pt x="789738" y="638671"/>
                </a:lnTo>
                <a:lnTo>
                  <a:pt x="809878" y="599747"/>
                </a:lnTo>
                <a:lnTo>
                  <a:pt x="825992" y="558603"/>
                </a:lnTo>
                <a:lnTo>
                  <a:pt x="837822" y="515498"/>
                </a:lnTo>
                <a:lnTo>
                  <a:pt x="845110" y="470692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35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2A4B0196-E84F-43C4-B192-EA779C970217}"/>
              </a:ext>
            </a:extLst>
          </p:cNvPr>
          <p:cNvSpPr/>
          <p:nvPr userDrawn="1"/>
        </p:nvSpPr>
        <p:spPr>
          <a:xfrm>
            <a:off x="10101506" y="659486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92"/>
                </a:lnTo>
                <a:lnTo>
                  <a:pt x="9775" y="515498"/>
                </a:lnTo>
                <a:lnTo>
                  <a:pt x="21606" y="558603"/>
                </a:lnTo>
                <a:lnTo>
                  <a:pt x="37722" y="599747"/>
                </a:lnTo>
                <a:lnTo>
                  <a:pt x="57863" y="638671"/>
                </a:lnTo>
                <a:lnTo>
                  <a:pt x="81772" y="675117"/>
                </a:lnTo>
                <a:lnTo>
                  <a:pt x="109189" y="708825"/>
                </a:lnTo>
                <a:lnTo>
                  <a:pt x="139855" y="739537"/>
                </a:lnTo>
                <a:lnTo>
                  <a:pt x="173513" y="766994"/>
                </a:lnTo>
                <a:lnTo>
                  <a:pt x="209904" y="790937"/>
                </a:lnTo>
                <a:lnTo>
                  <a:pt x="248769" y="811108"/>
                </a:lnTo>
                <a:lnTo>
                  <a:pt x="289850" y="827246"/>
                </a:lnTo>
                <a:lnTo>
                  <a:pt x="332887" y="839094"/>
                </a:lnTo>
                <a:lnTo>
                  <a:pt x="377623" y="846393"/>
                </a:lnTo>
                <a:lnTo>
                  <a:pt x="423798" y="848884"/>
                </a:lnTo>
                <a:lnTo>
                  <a:pt x="469977" y="846393"/>
                </a:lnTo>
                <a:lnTo>
                  <a:pt x="514715" y="839094"/>
                </a:lnTo>
                <a:lnTo>
                  <a:pt x="557755" y="827246"/>
                </a:lnTo>
                <a:lnTo>
                  <a:pt x="598836" y="811108"/>
                </a:lnTo>
                <a:lnTo>
                  <a:pt x="637701" y="790937"/>
                </a:lnTo>
                <a:lnTo>
                  <a:pt x="674092" y="766994"/>
                </a:lnTo>
                <a:lnTo>
                  <a:pt x="707749" y="739537"/>
                </a:lnTo>
                <a:lnTo>
                  <a:pt x="738415" y="708825"/>
                </a:lnTo>
                <a:lnTo>
                  <a:pt x="765831" y="675117"/>
                </a:lnTo>
                <a:lnTo>
                  <a:pt x="789738" y="638671"/>
                </a:lnTo>
                <a:lnTo>
                  <a:pt x="809878" y="599747"/>
                </a:lnTo>
                <a:lnTo>
                  <a:pt x="825992" y="558603"/>
                </a:lnTo>
                <a:lnTo>
                  <a:pt x="837822" y="515498"/>
                </a:lnTo>
                <a:lnTo>
                  <a:pt x="845110" y="470692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30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6A26D7D3-FA1A-4B40-BC5D-F1DCE2830102}"/>
              </a:ext>
            </a:extLst>
          </p:cNvPr>
          <p:cNvSpPr/>
          <p:nvPr userDrawn="1"/>
        </p:nvSpPr>
        <p:spPr>
          <a:xfrm>
            <a:off x="10101506" y="-4549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4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92"/>
                </a:lnTo>
                <a:lnTo>
                  <a:pt x="9775" y="515498"/>
                </a:lnTo>
                <a:lnTo>
                  <a:pt x="21606" y="558603"/>
                </a:lnTo>
                <a:lnTo>
                  <a:pt x="37722" y="599747"/>
                </a:lnTo>
                <a:lnTo>
                  <a:pt x="57863" y="638671"/>
                </a:lnTo>
                <a:lnTo>
                  <a:pt x="81772" y="675117"/>
                </a:lnTo>
                <a:lnTo>
                  <a:pt x="109189" y="708826"/>
                </a:lnTo>
                <a:lnTo>
                  <a:pt x="139855" y="739538"/>
                </a:lnTo>
                <a:lnTo>
                  <a:pt x="173513" y="766995"/>
                </a:lnTo>
                <a:lnTo>
                  <a:pt x="209904" y="790938"/>
                </a:lnTo>
                <a:lnTo>
                  <a:pt x="248769" y="811109"/>
                </a:lnTo>
                <a:lnTo>
                  <a:pt x="289850" y="827247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7"/>
                </a:lnTo>
                <a:lnTo>
                  <a:pt x="598836" y="811109"/>
                </a:lnTo>
                <a:lnTo>
                  <a:pt x="637701" y="790938"/>
                </a:lnTo>
                <a:lnTo>
                  <a:pt x="674092" y="766995"/>
                </a:lnTo>
                <a:lnTo>
                  <a:pt x="707749" y="739538"/>
                </a:lnTo>
                <a:lnTo>
                  <a:pt x="738415" y="708826"/>
                </a:lnTo>
                <a:lnTo>
                  <a:pt x="765831" y="675117"/>
                </a:lnTo>
                <a:lnTo>
                  <a:pt x="789738" y="638671"/>
                </a:lnTo>
                <a:lnTo>
                  <a:pt x="809878" y="599747"/>
                </a:lnTo>
                <a:lnTo>
                  <a:pt x="825992" y="558603"/>
                </a:lnTo>
                <a:lnTo>
                  <a:pt x="837822" y="515498"/>
                </a:lnTo>
                <a:lnTo>
                  <a:pt x="845110" y="470692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25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2">
            <a:extLst>
              <a:ext uri="{FF2B5EF4-FFF2-40B4-BE49-F238E27FC236}">
                <a16:creationId xmlns:a16="http://schemas.microsoft.com/office/drawing/2014/main" id="{8F75541E-8516-41CA-95E3-88F21CB0FDF1}"/>
              </a:ext>
            </a:extLst>
          </p:cNvPr>
          <p:cNvSpPr/>
          <p:nvPr userDrawn="1"/>
        </p:nvSpPr>
        <p:spPr>
          <a:xfrm>
            <a:off x="8609436" y="4774311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88"/>
                </a:lnTo>
                <a:lnTo>
                  <a:pt x="9775" y="515493"/>
                </a:lnTo>
                <a:lnTo>
                  <a:pt x="21606" y="558596"/>
                </a:lnTo>
                <a:lnTo>
                  <a:pt x="37722" y="599739"/>
                </a:lnTo>
                <a:lnTo>
                  <a:pt x="57863" y="638663"/>
                </a:lnTo>
                <a:lnTo>
                  <a:pt x="81772" y="675109"/>
                </a:lnTo>
                <a:lnTo>
                  <a:pt x="109189" y="708818"/>
                </a:lnTo>
                <a:lnTo>
                  <a:pt x="139855" y="739531"/>
                </a:lnTo>
                <a:lnTo>
                  <a:pt x="173513" y="766990"/>
                </a:lnTo>
                <a:lnTo>
                  <a:pt x="209904" y="790934"/>
                </a:lnTo>
                <a:lnTo>
                  <a:pt x="248769" y="811106"/>
                </a:lnTo>
                <a:lnTo>
                  <a:pt x="289850" y="827245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5"/>
                </a:lnTo>
                <a:lnTo>
                  <a:pt x="598836" y="811106"/>
                </a:lnTo>
                <a:lnTo>
                  <a:pt x="637701" y="790934"/>
                </a:lnTo>
                <a:lnTo>
                  <a:pt x="674092" y="766990"/>
                </a:lnTo>
                <a:lnTo>
                  <a:pt x="707749" y="739531"/>
                </a:lnTo>
                <a:lnTo>
                  <a:pt x="738415" y="708818"/>
                </a:lnTo>
                <a:lnTo>
                  <a:pt x="765831" y="675109"/>
                </a:lnTo>
                <a:lnTo>
                  <a:pt x="789738" y="638663"/>
                </a:lnTo>
                <a:lnTo>
                  <a:pt x="809878" y="599739"/>
                </a:lnTo>
                <a:lnTo>
                  <a:pt x="825992" y="558596"/>
                </a:lnTo>
                <a:lnTo>
                  <a:pt x="837822" y="515493"/>
                </a:lnTo>
                <a:lnTo>
                  <a:pt x="845110" y="470688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55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9F33A92B-A6C6-4E9E-A89E-1450B5DE4265}"/>
              </a:ext>
            </a:extLst>
          </p:cNvPr>
          <p:cNvSpPr/>
          <p:nvPr userDrawn="1"/>
        </p:nvSpPr>
        <p:spPr>
          <a:xfrm>
            <a:off x="8609436" y="4088507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8"/>
                </a:lnTo>
                <a:lnTo>
                  <a:pt x="81772" y="173766"/>
                </a:lnTo>
                <a:lnTo>
                  <a:pt x="57863" y="210212"/>
                </a:lnTo>
                <a:lnTo>
                  <a:pt x="37722" y="249136"/>
                </a:lnTo>
                <a:lnTo>
                  <a:pt x="21606" y="290280"/>
                </a:lnTo>
                <a:lnTo>
                  <a:pt x="9775" y="333385"/>
                </a:lnTo>
                <a:lnTo>
                  <a:pt x="2486" y="378191"/>
                </a:lnTo>
                <a:lnTo>
                  <a:pt x="0" y="424441"/>
                </a:lnTo>
                <a:lnTo>
                  <a:pt x="2486" y="470687"/>
                </a:lnTo>
                <a:lnTo>
                  <a:pt x="9775" y="515492"/>
                </a:lnTo>
                <a:lnTo>
                  <a:pt x="21606" y="558595"/>
                </a:lnTo>
                <a:lnTo>
                  <a:pt x="37722" y="599738"/>
                </a:lnTo>
                <a:lnTo>
                  <a:pt x="57863" y="638662"/>
                </a:lnTo>
                <a:lnTo>
                  <a:pt x="81772" y="675108"/>
                </a:lnTo>
                <a:lnTo>
                  <a:pt x="109189" y="708817"/>
                </a:lnTo>
                <a:lnTo>
                  <a:pt x="139855" y="739530"/>
                </a:lnTo>
                <a:lnTo>
                  <a:pt x="173513" y="766989"/>
                </a:lnTo>
                <a:lnTo>
                  <a:pt x="209904" y="790933"/>
                </a:lnTo>
                <a:lnTo>
                  <a:pt x="248769" y="811105"/>
                </a:lnTo>
                <a:lnTo>
                  <a:pt x="289850" y="827244"/>
                </a:lnTo>
                <a:lnTo>
                  <a:pt x="332887" y="839094"/>
                </a:lnTo>
                <a:lnTo>
                  <a:pt x="377623" y="846393"/>
                </a:lnTo>
                <a:lnTo>
                  <a:pt x="423798" y="848884"/>
                </a:lnTo>
                <a:lnTo>
                  <a:pt x="469977" y="846393"/>
                </a:lnTo>
                <a:lnTo>
                  <a:pt x="514715" y="839094"/>
                </a:lnTo>
                <a:lnTo>
                  <a:pt x="557755" y="827244"/>
                </a:lnTo>
                <a:lnTo>
                  <a:pt x="598836" y="811105"/>
                </a:lnTo>
                <a:lnTo>
                  <a:pt x="637701" y="790933"/>
                </a:lnTo>
                <a:lnTo>
                  <a:pt x="674092" y="766989"/>
                </a:lnTo>
                <a:lnTo>
                  <a:pt x="707749" y="739530"/>
                </a:lnTo>
                <a:lnTo>
                  <a:pt x="738415" y="708817"/>
                </a:lnTo>
                <a:lnTo>
                  <a:pt x="765831" y="675108"/>
                </a:lnTo>
                <a:lnTo>
                  <a:pt x="789738" y="638662"/>
                </a:lnTo>
                <a:lnTo>
                  <a:pt x="809878" y="599738"/>
                </a:lnTo>
                <a:lnTo>
                  <a:pt x="825992" y="558595"/>
                </a:lnTo>
                <a:lnTo>
                  <a:pt x="837822" y="515492"/>
                </a:lnTo>
                <a:lnTo>
                  <a:pt x="845110" y="470687"/>
                </a:lnTo>
                <a:lnTo>
                  <a:pt x="847597" y="424441"/>
                </a:lnTo>
                <a:lnTo>
                  <a:pt x="845110" y="378191"/>
                </a:lnTo>
                <a:lnTo>
                  <a:pt x="837822" y="333385"/>
                </a:lnTo>
                <a:lnTo>
                  <a:pt x="825992" y="290280"/>
                </a:lnTo>
                <a:lnTo>
                  <a:pt x="809878" y="249136"/>
                </a:lnTo>
                <a:lnTo>
                  <a:pt x="789738" y="210212"/>
                </a:lnTo>
                <a:lnTo>
                  <a:pt x="765831" y="173766"/>
                </a:lnTo>
                <a:lnTo>
                  <a:pt x="738415" y="140058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9CABB628-DF7B-46EE-92DF-35F9FA3A0F24}"/>
              </a:ext>
            </a:extLst>
          </p:cNvPr>
          <p:cNvSpPr/>
          <p:nvPr userDrawn="1"/>
        </p:nvSpPr>
        <p:spPr>
          <a:xfrm>
            <a:off x="8609436" y="3402702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88"/>
                </a:lnTo>
                <a:lnTo>
                  <a:pt x="9775" y="515493"/>
                </a:lnTo>
                <a:lnTo>
                  <a:pt x="21606" y="558596"/>
                </a:lnTo>
                <a:lnTo>
                  <a:pt x="37722" y="599739"/>
                </a:lnTo>
                <a:lnTo>
                  <a:pt x="57863" y="638663"/>
                </a:lnTo>
                <a:lnTo>
                  <a:pt x="81772" y="675109"/>
                </a:lnTo>
                <a:lnTo>
                  <a:pt x="109189" y="708818"/>
                </a:lnTo>
                <a:lnTo>
                  <a:pt x="139855" y="739531"/>
                </a:lnTo>
                <a:lnTo>
                  <a:pt x="173513" y="766990"/>
                </a:lnTo>
                <a:lnTo>
                  <a:pt x="209904" y="790934"/>
                </a:lnTo>
                <a:lnTo>
                  <a:pt x="248769" y="811106"/>
                </a:lnTo>
                <a:lnTo>
                  <a:pt x="289850" y="827246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6"/>
                </a:lnTo>
                <a:lnTo>
                  <a:pt x="598836" y="811106"/>
                </a:lnTo>
                <a:lnTo>
                  <a:pt x="637701" y="790934"/>
                </a:lnTo>
                <a:lnTo>
                  <a:pt x="674092" y="766990"/>
                </a:lnTo>
                <a:lnTo>
                  <a:pt x="707749" y="739531"/>
                </a:lnTo>
                <a:lnTo>
                  <a:pt x="738415" y="708818"/>
                </a:lnTo>
                <a:lnTo>
                  <a:pt x="765831" y="675109"/>
                </a:lnTo>
                <a:lnTo>
                  <a:pt x="789738" y="638663"/>
                </a:lnTo>
                <a:lnTo>
                  <a:pt x="809878" y="599739"/>
                </a:lnTo>
                <a:lnTo>
                  <a:pt x="825992" y="558596"/>
                </a:lnTo>
                <a:lnTo>
                  <a:pt x="837822" y="515493"/>
                </a:lnTo>
                <a:lnTo>
                  <a:pt x="845110" y="470688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45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25">
            <a:extLst>
              <a:ext uri="{FF2B5EF4-FFF2-40B4-BE49-F238E27FC236}">
                <a16:creationId xmlns:a16="http://schemas.microsoft.com/office/drawing/2014/main" id="{D7C38847-2EBE-4F23-BC0B-0E416A7588B2}"/>
              </a:ext>
            </a:extLst>
          </p:cNvPr>
          <p:cNvSpPr/>
          <p:nvPr userDrawn="1"/>
        </p:nvSpPr>
        <p:spPr>
          <a:xfrm>
            <a:off x="8609435" y="2716899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92"/>
                </a:lnTo>
                <a:lnTo>
                  <a:pt x="9775" y="515498"/>
                </a:lnTo>
                <a:lnTo>
                  <a:pt x="21606" y="558603"/>
                </a:lnTo>
                <a:lnTo>
                  <a:pt x="37722" y="599747"/>
                </a:lnTo>
                <a:lnTo>
                  <a:pt x="57863" y="638671"/>
                </a:lnTo>
                <a:lnTo>
                  <a:pt x="81772" y="675117"/>
                </a:lnTo>
                <a:lnTo>
                  <a:pt x="109189" y="708826"/>
                </a:lnTo>
                <a:lnTo>
                  <a:pt x="139855" y="739538"/>
                </a:lnTo>
                <a:lnTo>
                  <a:pt x="173513" y="766995"/>
                </a:lnTo>
                <a:lnTo>
                  <a:pt x="209904" y="790938"/>
                </a:lnTo>
                <a:lnTo>
                  <a:pt x="248769" y="811109"/>
                </a:lnTo>
                <a:lnTo>
                  <a:pt x="289850" y="827247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7"/>
                </a:lnTo>
                <a:lnTo>
                  <a:pt x="598836" y="811109"/>
                </a:lnTo>
                <a:lnTo>
                  <a:pt x="637701" y="790938"/>
                </a:lnTo>
                <a:lnTo>
                  <a:pt x="674092" y="766995"/>
                </a:lnTo>
                <a:lnTo>
                  <a:pt x="707749" y="739538"/>
                </a:lnTo>
                <a:lnTo>
                  <a:pt x="738415" y="708826"/>
                </a:lnTo>
                <a:lnTo>
                  <a:pt x="765831" y="675117"/>
                </a:lnTo>
                <a:lnTo>
                  <a:pt x="789738" y="638671"/>
                </a:lnTo>
                <a:lnTo>
                  <a:pt x="809878" y="599747"/>
                </a:lnTo>
                <a:lnTo>
                  <a:pt x="825992" y="558603"/>
                </a:lnTo>
                <a:lnTo>
                  <a:pt x="837822" y="515498"/>
                </a:lnTo>
                <a:lnTo>
                  <a:pt x="845110" y="470692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27999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441C7DC6-1247-4A62-8E96-2048692D330F}"/>
              </a:ext>
            </a:extLst>
          </p:cNvPr>
          <p:cNvSpPr/>
          <p:nvPr userDrawn="1"/>
        </p:nvSpPr>
        <p:spPr>
          <a:xfrm>
            <a:off x="8609436" y="2031095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92"/>
                </a:lnTo>
                <a:lnTo>
                  <a:pt x="9775" y="515498"/>
                </a:lnTo>
                <a:lnTo>
                  <a:pt x="21606" y="558603"/>
                </a:lnTo>
                <a:lnTo>
                  <a:pt x="37722" y="599747"/>
                </a:lnTo>
                <a:lnTo>
                  <a:pt x="57863" y="638671"/>
                </a:lnTo>
                <a:lnTo>
                  <a:pt x="81772" y="675117"/>
                </a:lnTo>
                <a:lnTo>
                  <a:pt x="109189" y="708826"/>
                </a:lnTo>
                <a:lnTo>
                  <a:pt x="139855" y="739538"/>
                </a:lnTo>
                <a:lnTo>
                  <a:pt x="173513" y="766995"/>
                </a:lnTo>
                <a:lnTo>
                  <a:pt x="209904" y="790938"/>
                </a:lnTo>
                <a:lnTo>
                  <a:pt x="248769" y="811109"/>
                </a:lnTo>
                <a:lnTo>
                  <a:pt x="289850" y="827247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7"/>
                </a:lnTo>
                <a:lnTo>
                  <a:pt x="598836" y="811109"/>
                </a:lnTo>
                <a:lnTo>
                  <a:pt x="637701" y="790938"/>
                </a:lnTo>
                <a:lnTo>
                  <a:pt x="674092" y="766995"/>
                </a:lnTo>
                <a:lnTo>
                  <a:pt x="707749" y="739538"/>
                </a:lnTo>
                <a:lnTo>
                  <a:pt x="738415" y="708826"/>
                </a:lnTo>
                <a:lnTo>
                  <a:pt x="765831" y="675117"/>
                </a:lnTo>
                <a:lnTo>
                  <a:pt x="789738" y="638671"/>
                </a:lnTo>
                <a:lnTo>
                  <a:pt x="809878" y="599747"/>
                </a:lnTo>
                <a:lnTo>
                  <a:pt x="825992" y="558603"/>
                </a:lnTo>
                <a:lnTo>
                  <a:pt x="837822" y="515498"/>
                </a:lnTo>
                <a:lnTo>
                  <a:pt x="845110" y="470692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40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27">
            <a:extLst>
              <a:ext uri="{FF2B5EF4-FFF2-40B4-BE49-F238E27FC236}">
                <a16:creationId xmlns:a16="http://schemas.microsoft.com/office/drawing/2014/main" id="{B1D8FB7B-AFCB-40E1-A990-A454F929F150}"/>
              </a:ext>
            </a:extLst>
          </p:cNvPr>
          <p:cNvSpPr/>
          <p:nvPr userDrawn="1"/>
        </p:nvSpPr>
        <p:spPr>
          <a:xfrm>
            <a:off x="8609436" y="1345290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92"/>
                </a:lnTo>
                <a:lnTo>
                  <a:pt x="9775" y="515498"/>
                </a:lnTo>
                <a:lnTo>
                  <a:pt x="21606" y="558603"/>
                </a:lnTo>
                <a:lnTo>
                  <a:pt x="37722" y="599747"/>
                </a:lnTo>
                <a:lnTo>
                  <a:pt x="57863" y="638671"/>
                </a:lnTo>
                <a:lnTo>
                  <a:pt x="81772" y="675117"/>
                </a:lnTo>
                <a:lnTo>
                  <a:pt x="109189" y="708826"/>
                </a:lnTo>
                <a:lnTo>
                  <a:pt x="139855" y="739538"/>
                </a:lnTo>
                <a:lnTo>
                  <a:pt x="173513" y="766995"/>
                </a:lnTo>
                <a:lnTo>
                  <a:pt x="209904" y="790938"/>
                </a:lnTo>
                <a:lnTo>
                  <a:pt x="248769" y="811109"/>
                </a:lnTo>
                <a:lnTo>
                  <a:pt x="289850" y="827247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7"/>
                </a:lnTo>
                <a:lnTo>
                  <a:pt x="598836" y="811109"/>
                </a:lnTo>
                <a:lnTo>
                  <a:pt x="637701" y="790938"/>
                </a:lnTo>
                <a:lnTo>
                  <a:pt x="674092" y="766995"/>
                </a:lnTo>
                <a:lnTo>
                  <a:pt x="707749" y="739538"/>
                </a:lnTo>
                <a:lnTo>
                  <a:pt x="738415" y="708826"/>
                </a:lnTo>
                <a:lnTo>
                  <a:pt x="765831" y="675117"/>
                </a:lnTo>
                <a:lnTo>
                  <a:pt x="789738" y="638671"/>
                </a:lnTo>
                <a:lnTo>
                  <a:pt x="809878" y="599747"/>
                </a:lnTo>
                <a:lnTo>
                  <a:pt x="825992" y="558603"/>
                </a:lnTo>
                <a:lnTo>
                  <a:pt x="837822" y="515498"/>
                </a:lnTo>
                <a:lnTo>
                  <a:pt x="845110" y="470692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35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28">
            <a:extLst>
              <a:ext uri="{FF2B5EF4-FFF2-40B4-BE49-F238E27FC236}">
                <a16:creationId xmlns:a16="http://schemas.microsoft.com/office/drawing/2014/main" id="{8830B901-523E-41AD-9459-B5C4327752B4}"/>
              </a:ext>
            </a:extLst>
          </p:cNvPr>
          <p:cNvSpPr/>
          <p:nvPr userDrawn="1"/>
        </p:nvSpPr>
        <p:spPr>
          <a:xfrm>
            <a:off x="8609436" y="659486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92"/>
                </a:lnTo>
                <a:lnTo>
                  <a:pt x="9775" y="515498"/>
                </a:lnTo>
                <a:lnTo>
                  <a:pt x="21606" y="558603"/>
                </a:lnTo>
                <a:lnTo>
                  <a:pt x="37722" y="599747"/>
                </a:lnTo>
                <a:lnTo>
                  <a:pt x="57863" y="638671"/>
                </a:lnTo>
                <a:lnTo>
                  <a:pt x="81772" y="675117"/>
                </a:lnTo>
                <a:lnTo>
                  <a:pt x="109189" y="708825"/>
                </a:lnTo>
                <a:lnTo>
                  <a:pt x="139855" y="739537"/>
                </a:lnTo>
                <a:lnTo>
                  <a:pt x="173513" y="766994"/>
                </a:lnTo>
                <a:lnTo>
                  <a:pt x="209904" y="790937"/>
                </a:lnTo>
                <a:lnTo>
                  <a:pt x="248769" y="811108"/>
                </a:lnTo>
                <a:lnTo>
                  <a:pt x="289850" y="827246"/>
                </a:lnTo>
                <a:lnTo>
                  <a:pt x="332887" y="839094"/>
                </a:lnTo>
                <a:lnTo>
                  <a:pt x="377623" y="846393"/>
                </a:lnTo>
                <a:lnTo>
                  <a:pt x="423798" y="848884"/>
                </a:lnTo>
                <a:lnTo>
                  <a:pt x="469977" y="846393"/>
                </a:lnTo>
                <a:lnTo>
                  <a:pt x="514715" y="839094"/>
                </a:lnTo>
                <a:lnTo>
                  <a:pt x="557755" y="827246"/>
                </a:lnTo>
                <a:lnTo>
                  <a:pt x="598836" y="811108"/>
                </a:lnTo>
                <a:lnTo>
                  <a:pt x="637701" y="790937"/>
                </a:lnTo>
                <a:lnTo>
                  <a:pt x="674092" y="766994"/>
                </a:lnTo>
                <a:lnTo>
                  <a:pt x="707749" y="739537"/>
                </a:lnTo>
                <a:lnTo>
                  <a:pt x="738415" y="708825"/>
                </a:lnTo>
                <a:lnTo>
                  <a:pt x="765831" y="675117"/>
                </a:lnTo>
                <a:lnTo>
                  <a:pt x="789738" y="638671"/>
                </a:lnTo>
                <a:lnTo>
                  <a:pt x="809878" y="599747"/>
                </a:lnTo>
                <a:lnTo>
                  <a:pt x="825992" y="558603"/>
                </a:lnTo>
                <a:lnTo>
                  <a:pt x="837822" y="515498"/>
                </a:lnTo>
                <a:lnTo>
                  <a:pt x="845110" y="470692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30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29">
            <a:extLst>
              <a:ext uri="{FF2B5EF4-FFF2-40B4-BE49-F238E27FC236}">
                <a16:creationId xmlns:a16="http://schemas.microsoft.com/office/drawing/2014/main" id="{0EA32621-7C1F-4258-87B0-280B0BBD8695}"/>
              </a:ext>
            </a:extLst>
          </p:cNvPr>
          <p:cNvSpPr/>
          <p:nvPr userDrawn="1"/>
        </p:nvSpPr>
        <p:spPr>
          <a:xfrm>
            <a:off x="8609436" y="-4549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4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92"/>
                </a:lnTo>
                <a:lnTo>
                  <a:pt x="9775" y="515498"/>
                </a:lnTo>
                <a:lnTo>
                  <a:pt x="21606" y="558603"/>
                </a:lnTo>
                <a:lnTo>
                  <a:pt x="37722" y="599747"/>
                </a:lnTo>
                <a:lnTo>
                  <a:pt x="57863" y="638671"/>
                </a:lnTo>
                <a:lnTo>
                  <a:pt x="81772" y="675117"/>
                </a:lnTo>
                <a:lnTo>
                  <a:pt x="109189" y="708826"/>
                </a:lnTo>
                <a:lnTo>
                  <a:pt x="139855" y="739538"/>
                </a:lnTo>
                <a:lnTo>
                  <a:pt x="173513" y="766995"/>
                </a:lnTo>
                <a:lnTo>
                  <a:pt x="209904" y="790938"/>
                </a:lnTo>
                <a:lnTo>
                  <a:pt x="248769" y="811109"/>
                </a:lnTo>
                <a:lnTo>
                  <a:pt x="289850" y="827247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7"/>
                </a:lnTo>
                <a:lnTo>
                  <a:pt x="598836" y="811109"/>
                </a:lnTo>
                <a:lnTo>
                  <a:pt x="637701" y="790938"/>
                </a:lnTo>
                <a:lnTo>
                  <a:pt x="674092" y="766995"/>
                </a:lnTo>
                <a:lnTo>
                  <a:pt x="707749" y="739538"/>
                </a:lnTo>
                <a:lnTo>
                  <a:pt x="738415" y="708826"/>
                </a:lnTo>
                <a:lnTo>
                  <a:pt x="765831" y="675117"/>
                </a:lnTo>
                <a:lnTo>
                  <a:pt x="789738" y="638671"/>
                </a:lnTo>
                <a:lnTo>
                  <a:pt x="809878" y="599747"/>
                </a:lnTo>
                <a:lnTo>
                  <a:pt x="825992" y="558603"/>
                </a:lnTo>
                <a:lnTo>
                  <a:pt x="837822" y="515498"/>
                </a:lnTo>
                <a:lnTo>
                  <a:pt x="845110" y="470692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25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3">
            <a:extLst>
              <a:ext uri="{FF2B5EF4-FFF2-40B4-BE49-F238E27FC236}">
                <a16:creationId xmlns:a16="http://schemas.microsoft.com/office/drawing/2014/main" id="{ACB8D98B-E063-4D29-AC06-863A383CAF48}"/>
              </a:ext>
            </a:extLst>
          </p:cNvPr>
          <p:cNvSpPr/>
          <p:nvPr userDrawn="1"/>
        </p:nvSpPr>
        <p:spPr>
          <a:xfrm>
            <a:off x="2617702" y="4114212"/>
            <a:ext cx="383649" cy="383649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8835" y="0"/>
                </a:moveTo>
                <a:lnTo>
                  <a:pt x="372971" y="2503"/>
                </a:lnTo>
                <a:lnTo>
                  <a:pt x="327551" y="10014"/>
                </a:lnTo>
                <a:lnTo>
                  <a:pt x="283020" y="22532"/>
                </a:lnTo>
                <a:lnTo>
                  <a:pt x="239823" y="40056"/>
                </a:lnTo>
                <a:lnTo>
                  <a:pt x="198403" y="62588"/>
                </a:lnTo>
                <a:lnTo>
                  <a:pt x="159205" y="90128"/>
                </a:lnTo>
                <a:lnTo>
                  <a:pt x="122674" y="122674"/>
                </a:lnTo>
                <a:lnTo>
                  <a:pt x="90128" y="159205"/>
                </a:lnTo>
                <a:lnTo>
                  <a:pt x="62588" y="198403"/>
                </a:lnTo>
                <a:lnTo>
                  <a:pt x="40056" y="239823"/>
                </a:lnTo>
                <a:lnTo>
                  <a:pt x="22532" y="283020"/>
                </a:lnTo>
                <a:lnTo>
                  <a:pt x="10014" y="327551"/>
                </a:lnTo>
                <a:lnTo>
                  <a:pt x="2503" y="372971"/>
                </a:lnTo>
                <a:lnTo>
                  <a:pt x="0" y="418835"/>
                </a:lnTo>
                <a:lnTo>
                  <a:pt x="2503" y="464699"/>
                </a:lnTo>
                <a:lnTo>
                  <a:pt x="10014" y="510119"/>
                </a:lnTo>
                <a:lnTo>
                  <a:pt x="22532" y="554650"/>
                </a:lnTo>
                <a:lnTo>
                  <a:pt x="40056" y="597848"/>
                </a:lnTo>
                <a:lnTo>
                  <a:pt x="62588" y="639267"/>
                </a:lnTo>
                <a:lnTo>
                  <a:pt x="90128" y="678465"/>
                </a:lnTo>
                <a:lnTo>
                  <a:pt x="122674" y="714996"/>
                </a:lnTo>
                <a:lnTo>
                  <a:pt x="159205" y="747542"/>
                </a:lnTo>
                <a:lnTo>
                  <a:pt x="198403" y="775081"/>
                </a:lnTo>
                <a:lnTo>
                  <a:pt x="239823" y="797613"/>
                </a:lnTo>
                <a:lnTo>
                  <a:pt x="283020" y="815138"/>
                </a:lnTo>
                <a:lnTo>
                  <a:pt x="327551" y="827656"/>
                </a:lnTo>
                <a:lnTo>
                  <a:pt x="372971" y="835167"/>
                </a:lnTo>
                <a:lnTo>
                  <a:pt x="418835" y="837670"/>
                </a:lnTo>
                <a:lnTo>
                  <a:pt x="464699" y="835167"/>
                </a:lnTo>
                <a:lnTo>
                  <a:pt x="510119" y="827656"/>
                </a:lnTo>
                <a:lnTo>
                  <a:pt x="554650" y="815138"/>
                </a:lnTo>
                <a:lnTo>
                  <a:pt x="597848" y="797613"/>
                </a:lnTo>
                <a:lnTo>
                  <a:pt x="639267" y="775081"/>
                </a:lnTo>
                <a:lnTo>
                  <a:pt x="678465" y="747542"/>
                </a:lnTo>
                <a:lnTo>
                  <a:pt x="714996" y="714996"/>
                </a:lnTo>
                <a:lnTo>
                  <a:pt x="747542" y="678465"/>
                </a:lnTo>
                <a:lnTo>
                  <a:pt x="775081" y="639267"/>
                </a:lnTo>
                <a:lnTo>
                  <a:pt x="797613" y="597848"/>
                </a:lnTo>
                <a:lnTo>
                  <a:pt x="815138" y="554650"/>
                </a:lnTo>
                <a:lnTo>
                  <a:pt x="827656" y="510119"/>
                </a:lnTo>
                <a:lnTo>
                  <a:pt x="835167" y="464699"/>
                </a:lnTo>
                <a:lnTo>
                  <a:pt x="837670" y="418835"/>
                </a:lnTo>
                <a:lnTo>
                  <a:pt x="835167" y="372971"/>
                </a:lnTo>
                <a:lnTo>
                  <a:pt x="827656" y="327551"/>
                </a:lnTo>
                <a:lnTo>
                  <a:pt x="815138" y="283020"/>
                </a:lnTo>
                <a:lnTo>
                  <a:pt x="797613" y="239823"/>
                </a:lnTo>
                <a:lnTo>
                  <a:pt x="775081" y="198403"/>
                </a:lnTo>
                <a:lnTo>
                  <a:pt x="747542" y="159205"/>
                </a:lnTo>
                <a:lnTo>
                  <a:pt x="714996" y="122674"/>
                </a:lnTo>
                <a:lnTo>
                  <a:pt x="678465" y="90128"/>
                </a:lnTo>
                <a:lnTo>
                  <a:pt x="639267" y="62588"/>
                </a:lnTo>
                <a:lnTo>
                  <a:pt x="597848" y="40056"/>
                </a:lnTo>
                <a:lnTo>
                  <a:pt x="554650" y="22532"/>
                </a:lnTo>
                <a:lnTo>
                  <a:pt x="510119" y="10014"/>
                </a:lnTo>
                <a:lnTo>
                  <a:pt x="464699" y="2503"/>
                </a:lnTo>
                <a:lnTo>
                  <a:pt x="418835" y="0"/>
                </a:lnTo>
                <a:close/>
              </a:path>
            </a:pathLst>
          </a:custGeom>
          <a:solidFill>
            <a:srgbClr val="FFFFFF">
              <a:alpha val="19608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FCD2896F-DCB0-488B-828B-E2100C641E8E}"/>
              </a:ext>
            </a:extLst>
          </p:cNvPr>
          <p:cNvSpPr/>
          <p:nvPr userDrawn="1"/>
        </p:nvSpPr>
        <p:spPr>
          <a:xfrm>
            <a:off x="3366858" y="4114212"/>
            <a:ext cx="383649" cy="383649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8835" y="0"/>
                </a:moveTo>
                <a:lnTo>
                  <a:pt x="372970" y="2503"/>
                </a:lnTo>
                <a:lnTo>
                  <a:pt x="327551" y="10014"/>
                </a:lnTo>
                <a:lnTo>
                  <a:pt x="283020" y="22532"/>
                </a:lnTo>
                <a:lnTo>
                  <a:pt x="239822" y="40056"/>
                </a:lnTo>
                <a:lnTo>
                  <a:pt x="198402" y="62588"/>
                </a:lnTo>
                <a:lnTo>
                  <a:pt x="159205" y="90128"/>
                </a:lnTo>
                <a:lnTo>
                  <a:pt x="122674" y="122674"/>
                </a:lnTo>
                <a:lnTo>
                  <a:pt x="90128" y="159205"/>
                </a:lnTo>
                <a:lnTo>
                  <a:pt x="62588" y="198403"/>
                </a:lnTo>
                <a:lnTo>
                  <a:pt x="40056" y="239823"/>
                </a:lnTo>
                <a:lnTo>
                  <a:pt x="22532" y="283020"/>
                </a:lnTo>
                <a:lnTo>
                  <a:pt x="10014" y="327551"/>
                </a:lnTo>
                <a:lnTo>
                  <a:pt x="2503" y="372971"/>
                </a:lnTo>
                <a:lnTo>
                  <a:pt x="0" y="418835"/>
                </a:lnTo>
                <a:lnTo>
                  <a:pt x="2503" y="464699"/>
                </a:lnTo>
                <a:lnTo>
                  <a:pt x="10014" y="510119"/>
                </a:lnTo>
                <a:lnTo>
                  <a:pt x="22532" y="554650"/>
                </a:lnTo>
                <a:lnTo>
                  <a:pt x="40056" y="597848"/>
                </a:lnTo>
                <a:lnTo>
                  <a:pt x="62588" y="639267"/>
                </a:lnTo>
                <a:lnTo>
                  <a:pt x="90128" y="678465"/>
                </a:lnTo>
                <a:lnTo>
                  <a:pt x="122674" y="714996"/>
                </a:lnTo>
                <a:lnTo>
                  <a:pt x="159205" y="747542"/>
                </a:lnTo>
                <a:lnTo>
                  <a:pt x="198402" y="775081"/>
                </a:lnTo>
                <a:lnTo>
                  <a:pt x="239822" y="797613"/>
                </a:lnTo>
                <a:lnTo>
                  <a:pt x="283020" y="815138"/>
                </a:lnTo>
                <a:lnTo>
                  <a:pt x="327551" y="827656"/>
                </a:lnTo>
                <a:lnTo>
                  <a:pt x="372970" y="835167"/>
                </a:lnTo>
                <a:lnTo>
                  <a:pt x="418835" y="837670"/>
                </a:lnTo>
                <a:lnTo>
                  <a:pt x="464699" y="835167"/>
                </a:lnTo>
                <a:lnTo>
                  <a:pt x="510119" y="827656"/>
                </a:lnTo>
                <a:lnTo>
                  <a:pt x="554649" y="815138"/>
                </a:lnTo>
                <a:lnTo>
                  <a:pt x="597847" y="797613"/>
                </a:lnTo>
                <a:lnTo>
                  <a:pt x="639267" y="775081"/>
                </a:lnTo>
                <a:lnTo>
                  <a:pt x="678465" y="747542"/>
                </a:lnTo>
                <a:lnTo>
                  <a:pt x="714996" y="714996"/>
                </a:lnTo>
                <a:lnTo>
                  <a:pt x="747542" y="678465"/>
                </a:lnTo>
                <a:lnTo>
                  <a:pt x="775081" y="639267"/>
                </a:lnTo>
                <a:lnTo>
                  <a:pt x="797613" y="597848"/>
                </a:lnTo>
                <a:lnTo>
                  <a:pt x="815138" y="554650"/>
                </a:lnTo>
                <a:lnTo>
                  <a:pt x="827656" y="510119"/>
                </a:lnTo>
                <a:lnTo>
                  <a:pt x="835167" y="464699"/>
                </a:lnTo>
                <a:lnTo>
                  <a:pt x="837670" y="418835"/>
                </a:lnTo>
                <a:lnTo>
                  <a:pt x="835167" y="372971"/>
                </a:lnTo>
                <a:lnTo>
                  <a:pt x="827656" y="327551"/>
                </a:lnTo>
                <a:lnTo>
                  <a:pt x="815138" y="283020"/>
                </a:lnTo>
                <a:lnTo>
                  <a:pt x="797613" y="239823"/>
                </a:lnTo>
                <a:lnTo>
                  <a:pt x="775081" y="198403"/>
                </a:lnTo>
                <a:lnTo>
                  <a:pt x="747542" y="159205"/>
                </a:lnTo>
                <a:lnTo>
                  <a:pt x="714996" y="122674"/>
                </a:lnTo>
                <a:lnTo>
                  <a:pt x="678465" y="90128"/>
                </a:lnTo>
                <a:lnTo>
                  <a:pt x="639267" y="62588"/>
                </a:lnTo>
                <a:lnTo>
                  <a:pt x="597847" y="40056"/>
                </a:lnTo>
                <a:lnTo>
                  <a:pt x="554649" y="22532"/>
                </a:lnTo>
                <a:lnTo>
                  <a:pt x="510119" y="10014"/>
                </a:lnTo>
                <a:lnTo>
                  <a:pt x="464699" y="2503"/>
                </a:lnTo>
                <a:lnTo>
                  <a:pt x="418835" y="0"/>
                </a:lnTo>
                <a:close/>
              </a:path>
            </a:pathLst>
          </a:custGeom>
          <a:solidFill>
            <a:srgbClr val="FFFFFF">
              <a:alpha val="25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5">
            <a:extLst>
              <a:ext uri="{FF2B5EF4-FFF2-40B4-BE49-F238E27FC236}">
                <a16:creationId xmlns:a16="http://schemas.microsoft.com/office/drawing/2014/main" id="{35984C89-EA30-4A6B-B22F-ED56F4BE6E8F}"/>
              </a:ext>
            </a:extLst>
          </p:cNvPr>
          <p:cNvSpPr/>
          <p:nvPr userDrawn="1"/>
        </p:nvSpPr>
        <p:spPr>
          <a:xfrm>
            <a:off x="4116014" y="4114212"/>
            <a:ext cx="383649" cy="383649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8835" y="0"/>
                </a:moveTo>
                <a:lnTo>
                  <a:pt x="372970" y="2503"/>
                </a:lnTo>
                <a:lnTo>
                  <a:pt x="327551" y="10014"/>
                </a:lnTo>
                <a:lnTo>
                  <a:pt x="283020" y="22532"/>
                </a:lnTo>
                <a:lnTo>
                  <a:pt x="239822" y="40056"/>
                </a:lnTo>
                <a:lnTo>
                  <a:pt x="198402" y="62588"/>
                </a:lnTo>
                <a:lnTo>
                  <a:pt x="159204" y="90128"/>
                </a:lnTo>
                <a:lnTo>
                  <a:pt x="122673" y="122674"/>
                </a:lnTo>
                <a:lnTo>
                  <a:pt x="90127" y="159205"/>
                </a:lnTo>
                <a:lnTo>
                  <a:pt x="62588" y="198403"/>
                </a:lnTo>
                <a:lnTo>
                  <a:pt x="40056" y="239823"/>
                </a:lnTo>
                <a:lnTo>
                  <a:pt x="22531" y="283020"/>
                </a:lnTo>
                <a:lnTo>
                  <a:pt x="10014" y="327551"/>
                </a:lnTo>
                <a:lnTo>
                  <a:pt x="2503" y="372971"/>
                </a:lnTo>
                <a:lnTo>
                  <a:pt x="0" y="418835"/>
                </a:lnTo>
                <a:lnTo>
                  <a:pt x="2503" y="464699"/>
                </a:lnTo>
                <a:lnTo>
                  <a:pt x="10014" y="510119"/>
                </a:lnTo>
                <a:lnTo>
                  <a:pt x="22531" y="554650"/>
                </a:lnTo>
                <a:lnTo>
                  <a:pt x="40056" y="597848"/>
                </a:lnTo>
                <a:lnTo>
                  <a:pt x="62588" y="639267"/>
                </a:lnTo>
                <a:lnTo>
                  <a:pt x="90127" y="678465"/>
                </a:lnTo>
                <a:lnTo>
                  <a:pt x="122673" y="714996"/>
                </a:lnTo>
                <a:lnTo>
                  <a:pt x="159204" y="747542"/>
                </a:lnTo>
                <a:lnTo>
                  <a:pt x="198402" y="775081"/>
                </a:lnTo>
                <a:lnTo>
                  <a:pt x="239822" y="797613"/>
                </a:lnTo>
                <a:lnTo>
                  <a:pt x="283020" y="815138"/>
                </a:lnTo>
                <a:lnTo>
                  <a:pt x="327551" y="827656"/>
                </a:lnTo>
                <a:lnTo>
                  <a:pt x="372970" y="835167"/>
                </a:lnTo>
                <a:lnTo>
                  <a:pt x="418835" y="837670"/>
                </a:lnTo>
                <a:lnTo>
                  <a:pt x="464699" y="835167"/>
                </a:lnTo>
                <a:lnTo>
                  <a:pt x="510119" y="827656"/>
                </a:lnTo>
                <a:lnTo>
                  <a:pt x="554650" y="815138"/>
                </a:lnTo>
                <a:lnTo>
                  <a:pt x="597847" y="797613"/>
                </a:lnTo>
                <a:lnTo>
                  <a:pt x="639267" y="775081"/>
                </a:lnTo>
                <a:lnTo>
                  <a:pt x="678465" y="747542"/>
                </a:lnTo>
                <a:lnTo>
                  <a:pt x="714996" y="714996"/>
                </a:lnTo>
                <a:lnTo>
                  <a:pt x="747542" y="678465"/>
                </a:lnTo>
                <a:lnTo>
                  <a:pt x="775081" y="639267"/>
                </a:lnTo>
                <a:lnTo>
                  <a:pt x="797613" y="597848"/>
                </a:lnTo>
                <a:lnTo>
                  <a:pt x="815138" y="554650"/>
                </a:lnTo>
                <a:lnTo>
                  <a:pt x="827656" y="510119"/>
                </a:lnTo>
                <a:lnTo>
                  <a:pt x="835166" y="464699"/>
                </a:lnTo>
                <a:lnTo>
                  <a:pt x="837670" y="418835"/>
                </a:lnTo>
                <a:lnTo>
                  <a:pt x="835166" y="372971"/>
                </a:lnTo>
                <a:lnTo>
                  <a:pt x="827656" y="327551"/>
                </a:lnTo>
                <a:lnTo>
                  <a:pt x="815138" y="283020"/>
                </a:lnTo>
                <a:lnTo>
                  <a:pt x="797613" y="239823"/>
                </a:lnTo>
                <a:lnTo>
                  <a:pt x="775081" y="198403"/>
                </a:lnTo>
                <a:lnTo>
                  <a:pt x="747542" y="159205"/>
                </a:lnTo>
                <a:lnTo>
                  <a:pt x="714996" y="122674"/>
                </a:lnTo>
                <a:lnTo>
                  <a:pt x="678465" y="90128"/>
                </a:lnTo>
                <a:lnTo>
                  <a:pt x="639267" y="62588"/>
                </a:lnTo>
                <a:lnTo>
                  <a:pt x="597847" y="40056"/>
                </a:lnTo>
                <a:lnTo>
                  <a:pt x="554650" y="22532"/>
                </a:lnTo>
                <a:lnTo>
                  <a:pt x="510119" y="10014"/>
                </a:lnTo>
                <a:lnTo>
                  <a:pt x="464699" y="2503"/>
                </a:lnTo>
                <a:lnTo>
                  <a:pt x="418835" y="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36">
            <a:extLst>
              <a:ext uri="{FF2B5EF4-FFF2-40B4-BE49-F238E27FC236}">
                <a16:creationId xmlns:a16="http://schemas.microsoft.com/office/drawing/2014/main" id="{0CC8B52F-43B4-48AA-BA9F-53B3EF80263B}"/>
              </a:ext>
            </a:extLst>
          </p:cNvPr>
          <p:cNvSpPr/>
          <p:nvPr userDrawn="1"/>
        </p:nvSpPr>
        <p:spPr>
          <a:xfrm>
            <a:off x="4865171" y="4114212"/>
            <a:ext cx="383649" cy="383649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8835" y="0"/>
                </a:moveTo>
                <a:lnTo>
                  <a:pt x="372971" y="2503"/>
                </a:lnTo>
                <a:lnTo>
                  <a:pt x="327551" y="10014"/>
                </a:lnTo>
                <a:lnTo>
                  <a:pt x="283020" y="22532"/>
                </a:lnTo>
                <a:lnTo>
                  <a:pt x="239823" y="40056"/>
                </a:lnTo>
                <a:lnTo>
                  <a:pt x="198403" y="62588"/>
                </a:lnTo>
                <a:lnTo>
                  <a:pt x="159205" y="90128"/>
                </a:lnTo>
                <a:lnTo>
                  <a:pt x="122674" y="122674"/>
                </a:lnTo>
                <a:lnTo>
                  <a:pt x="90128" y="159205"/>
                </a:lnTo>
                <a:lnTo>
                  <a:pt x="62588" y="198403"/>
                </a:lnTo>
                <a:lnTo>
                  <a:pt x="40056" y="239823"/>
                </a:lnTo>
                <a:lnTo>
                  <a:pt x="22532" y="283020"/>
                </a:lnTo>
                <a:lnTo>
                  <a:pt x="10014" y="327551"/>
                </a:lnTo>
                <a:lnTo>
                  <a:pt x="2503" y="372971"/>
                </a:lnTo>
                <a:lnTo>
                  <a:pt x="0" y="418835"/>
                </a:lnTo>
                <a:lnTo>
                  <a:pt x="2503" y="464699"/>
                </a:lnTo>
                <a:lnTo>
                  <a:pt x="10014" y="510119"/>
                </a:lnTo>
                <a:lnTo>
                  <a:pt x="22532" y="554650"/>
                </a:lnTo>
                <a:lnTo>
                  <a:pt x="40056" y="597848"/>
                </a:lnTo>
                <a:lnTo>
                  <a:pt x="62588" y="639267"/>
                </a:lnTo>
                <a:lnTo>
                  <a:pt x="90128" y="678465"/>
                </a:lnTo>
                <a:lnTo>
                  <a:pt x="122674" y="714996"/>
                </a:lnTo>
                <a:lnTo>
                  <a:pt x="159205" y="747542"/>
                </a:lnTo>
                <a:lnTo>
                  <a:pt x="198403" y="775081"/>
                </a:lnTo>
                <a:lnTo>
                  <a:pt x="239823" y="797613"/>
                </a:lnTo>
                <a:lnTo>
                  <a:pt x="283020" y="815138"/>
                </a:lnTo>
                <a:lnTo>
                  <a:pt x="327551" y="827656"/>
                </a:lnTo>
                <a:lnTo>
                  <a:pt x="372971" y="835167"/>
                </a:lnTo>
                <a:lnTo>
                  <a:pt x="418835" y="837670"/>
                </a:lnTo>
                <a:lnTo>
                  <a:pt x="464699" y="835167"/>
                </a:lnTo>
                <a:lnTo>
                  <a:pt x="510119" y="827656"/>
                </a:lnTo>
                <a:lnTo>
                  <a:pt x="554650" y="815138"/>
                </a:lnTo>
                <a:lnTo>
                  <a:pt x="597848" y="797613"/>
                </a:lnTo>
                <a:lnTo>
                  <a:pt x="639267" y="775081"/>
                </a:lnTo>
                <a:lnTo>
                  <a:pt x="678465" y="747542"/>
                </a:lnTo>
                <a:lnTo>
                  <a:pt x="714996" y="714996"/>
                </a:lnTo>
                <a:lnTo>
                  <a:pt x="747542" y="678465"/>
                </a:lnTo>
                <a:lnTo>
                  <a:pt x="775081" y="639267"/>
                </a:lnTo>
                <a:lnTo>
                  <a:pt x="797613" y="597848"/>
                </a:lnTo>
                <a:lnTo>
                  <a:pt x="815138" y="554650"/>
                </a:lnTo>
                <a:lnTo>
                  <a:pt x="827656" y="510119"/>
                </a:lnTo>
                <a:lnTo>
                  <a:pt x="835167" y="464699"/>
                </a:lnTo>
                <a:lnTo>
                  <a:pt x="837670" y="418835"/>
                </a:lnTo>
                <a:lnTo>
                  <a:pt x="835167" y="372971"/>
                </a:lnTo>
                <a:lnTo>
                  <a:pt x="827656" y="327551"/>
                </a:lnTo>
                <a:lnTo>
                  <a:pt x="815138" y="283020"/>
                </a:lnTo>
                <a:lnTo>
                  <a:pt x="797613" y="239823"/>
                </a:lnTo>
                <a:lnTo>
                  <a:pt x="775081" y="198403"/>
                </a:lnTo>
                <a:lnTo>
                  <a:pt x="747542" y="159205"/>
                </a:lnTo>
                <a:lnTo>
                  <a:pt x="714996" y="122674"/>
                </a:lnTo>
                <a:lnTo>
                  <a:pt x="678465" y="90128"/>
                </a:lnTo>
                <a:lnTo>
                  <a:pt x="639267" y="62588"/>
                </a:lnTo>
                <a:lnTo>
                  <a:pt x="597848" y="40056"/>
                </a:lnTo>
                <a:lnTo>
                  <a:pt x="554650" y="22532"/>
                </a:lnTo>
                <a:lnTo>
                  <a:pt x="510119" y="10014"/>
                </a:lnTo>
                <a:lnTo>
                  <a:pt x="464699" y="2503"/>
                </a:lnTo>
                <a:lnTo>
                  <a:pt x="418835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004D1DD1-47AD-4611-934F-59906F3DED28}"/>
              </a:ext>
            </a:extLst>
          </p:cNvPr>
          <p:cNvSpPr/>
          <p:nvPr userDrawn="1"/>
        </p:nvSpPr>
        <p:spPr>
          <a:xfrm>
            <a:off x="5614327" y="4114212"/>
            <a:ext cx="383649" cy="383649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8835" y="0"/>
                </a:moveTo>
                <a:lnTo>
                  <a:pt x="372970" y="2503"/>
                </a:lnTo>
                <a:lnTo>
                  <a:pt x="327551" y="10014"/>
                </a:lnTo>
                <a:lnTo>
                  <a:pt x="283020" y="22532"/>
                </a:lnTo>
                <a:lnTo>
                  <a:pt x="239822" y="40056"/>
                </a:lnTo>
                <a:lnTo>
                  <a:pt x="198402" y="62588"/>
                </a:lnTo>
                <a:lnTo>
                  <a:pt x="159205" y="90128"/>
                </a:lnTo>
                <a:lnTo>
                  <a:pt x="122674" y="122674"/>
                </a:lnTo>
                <a:lnTo>
                  <a:pt x="90128" y="159205"/>
                </a:lnTo>
                <a:lnTo>
                  <a:pt x="62588" y="198403"/>
                </a:lnTo>
                <a:lnTo>
                  <a:pt x="40056" y="239823"/>
                </a:lnTo>
                <a:lnTo>
                  <a:pt x="22532" y="283020"/>
                </a:lnTo>
                <a:lnTo>
                  <a:pt x="10014" y="327551"/>
                </a:lnTo>
                <a:lnTo>
                  <a:pt x="2503" y="372971"/>
                </a:lnTo>
                <a:lnTo>
                  <a:pt x="0" y="418835"/>
                </a:lnTo>
                <a:lnTo>
                  <a:pt x="2503" y="464699"/>
                </a:lnTo>
                <a:lnTo>
                  <a:pt x="10014" y="510119"/>
                </a:lnTo>
                <a:lnTo>
                  <a:pt x="22532" y="554650"/>
                </a:lnTo>
                <a:lnTo>
                  <a:pt x="40056" y="597848"/>
                </a:lnTo>
                <a:lnTo>
                  <a:pt x="62588" y="639267"/>
                </a:lnTo>
                <a:lnTo>
                  <a:pt x="90128" y="678465"/>
                </a:lnTo>
                <a:lnTo>
                  <a:pt x="122674" y="714996"/>
                </a:lnTo>
                <a:lnTo>
                  <a:pt x="159205" y="747542"/>
                </a:lnTo>
                <a:lnTo>
                  <a:pt x="198402" y="775081"/>
                </a:lnTo>
                <a:lnTo>
                  <a:pt x="239822" y="797613"/>
                </a:lnTo>
                <a:lnTo>
                  <a:pt x="283020" y="815138"/>
                </a:lnTo>
                <a:lnTo>
                  <a:pt x="327551" y="827656"/>
                </a:lnTo>
                <a:lnTo>
                  <a:pt x="372970" y="835167"/>
                </a:lnTo>
                <a:lnTo>
                  <a:pt x="418835" y="837670"/>
                </a:lnTo>
                <a:lnTo>
                  <a:pt x="464699" y="835167"/>
                </a:lnTo>
                <a:lnTo>
                  <a:pt x="510119" y="827656"/>
                </a:lnTo>
                <a:lnTo>
                  <a:pt x="554649" y="815138"/>
                </a:lnTo>
                <a:lnTo>
                  <a:pt x="597847" y="797613"/>
                </a:lnTo>
                <a:lnTo>
                  <a:pt x="639267" y="775081"/>
                </a:lnTo>
                <a:lnTo>
                  <a:pt x="678465" y="747542"/>
                </a:lnTo>
                <a:lnTo>
                  <a:pt x="714996" y="714996"/>
                </a:lnTo>
                <a:lnTo>
                  <a:pt x="747542" y="678465"/>
                </a:lnTo>
                <a:lnTo>
                  <a:pt x="775081" y="639267"/>
                </a:lnTo>
                <a:lnTo>
                  <a:pt x="797613" y="597848"/>
                </a:lnTo>
                <a:lnTo>
                  <a:pt x="815138" y="554650"/>
                </a:lnTo>
                <a:lnTo>
                  <a:pt x="827655" y="510119"/>
                </a:lnTo>
                <a:lnTo>
                  <a:pt x="835166" y="464699"/>
                </a:lnTo>
                <a:lnTo>
                  <a:pt x="837670" y="418835"/>
                </a:lnTo>
                <a:lnTo>
                  <a:pt x="835166" y="372971"/>
                </a:lnTo>
                <a:lnTo>
                  <a:pt x="827655" y="327551"/>
                </a:lnTo>
                <a:lnTo>
                  <a:pt x="815138" y="283020"/>
                </a:lnTo>
                <a:lnTo>
                  <a:pt x="797613" y="239823"/>
                </a:lnTo>
                <a:lnTo>
                  <a:pt x="775081" y="198403"/>
                </a:lnTo>
                <a:lnTo>
                  <a:pt x="747542" y="159205"/>
                </a:lnTo>
                <a:lnTo>
                  <a:pt x="714996" y="122674"/>
                </a:lnTo>
                <a:lnTo>
                  <a:pt x="678465" y="90128"/>
                </a:lnTo>
                <a:lnTo>
                  <a:pt x="639267" y="62588"/>
                </a:lnTo>
                <a:lnTo>
                  <a:pt x="597847" y="40056"/>
                </a:lnTo>
                <a:lnTo>
                  <a:pt x="554649" y="22532"/>
                </a:lnTo>
                <a:lnTo>
                  <a:pt x="510119" y="10014"/>
                </a:lnTo>
                <a:lnTo>
                  <a:pt x="464699" y="2503"/>
                </a:lnTo>
                <a:lnTo>
                  <a:pt x="418835" y="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38">
            <a:extLst>
              <a:ext uri="{FF2B5EF4-FFF2-40B4-BE49-F238E27FC236}">
                <a16:creationId xmlns:a16="http://schemas.microsoft.com/office/drawing/2014/main" id="{69EDC11E-2144-4B33-8566-8A483C388BFE}"/>
              </a:ext>
            </a:extLst>
          </p:cNvPr>
          <p:cNvSpPr/>
          <p:nvPr userDrawn="1"/>
        </p:nvSpPr>
        <p:spPr>
          <a:xfrm>
            <a:off x="6363484" y="4114212"/>
            <a:ext cx="383649" cy="383649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8835" y="0"/>
                </a:moveTo>
                <a:lnTo>
                  <a:pt x="372971" y="2503"/>
                </a:lnTo>
                <a:lnTo>
                  <a:pt x="327551" y="10014"/>
                </a:lnTo>
                <a:lnTo>
                  <a:pt x="283020" y="22532"/>
                </a:lnTo>
                <a:lnTo>
                  <a:pt x="239822" y="40056"/>
                </a:lnTo>
                <a:lnTo>
                  <a:pt x="198402" y="62588"/>
                </a:lnTo>
                <a:lnTo>
                  <a:pt x="159204" y="90128"/>
                </a:lnTo>
                <a:lnTo>
                  <a:pt x="122673" y="122674"/>
                </a:lnTo>
                <a:lnTo>
                  <a:pt x="90127" y="159205"/>
                </a:lnTo>
                <a:lnTo>
                  <a:pt x="62588" y="198403"/>
                </a:lnTo>
                <a:lnTo>
                  <a:pt x="40056" y="239823"/>
                </a:lnTo>
                <a:lnTo>
                  <a:pt x="22531" y="283020"/>
                </a:lnTo>
                <a:lnTo>
                  <a:pt x="10014" y="327551"/>
                </a:lnTo>
                <a:lnTo>
                  <a:pt x="2503" y="372971"/>
                </a:lnTo>
                <a:lnTo>
                  <a:pt x="0" y="418835"/>
                </a:lnTo>
                <a:lnTo>
                  <a:pt x="2503" y="464699"/>
                </a:lnTo>
                <a:lnTo>
                  <a:pt x="10014" y="510119"/>
                </a:lnTo>
                <a:lnTo>
                  <a:pt x="22531" y="554650"/>
                </a:lnTo>
                <a:lnTo>
                  <a:pt x="40056" y="597848"/>
                </a:lnTo>
                <a:lnTo>
                  <a:pt x="62588" y="639267"/>
                </a:lnTo>
                <a:lnTo>
                  <a:pt x="90127" y="678465"/>
                </a:lnTo>
                <a:lnTo>
                  <a:pt x="122673" y="714996"/>
                </a:lnTo>
                <a:lnTo>
                  <a:pt x="159204" y="747542"/>
                </a:lnTo>
                <a:lnTo>
                  <a:pt x="198402" y="775081"/>
                </a:lnTo>
                <a:lnTo>
                  <a:pt x="239822" y="797613"/>
                </a:lnTo>
                <a:lnTo>
                  <a:pt x="283020" y="815138"/>
                </a:lnTo>
                <a:lnTo>
                  <a:pt x="327551" y="827656"/>
                </a:lnTo>
                <a:lnTo>
                  <a:pt x="372971" y="835167"/>
                </a:lnTo>
                <a:lnTo>
                  <a:pt x="418835" y="837670"/>
                </a:lnTo>
                <a:lnTo>
                  <a:pt x="464700" y="835167"/>
                </a:lnTo>
                <a:lnTo>
                  <a:pt x="510119" y="827656"/>
                </a:lnTo>
                <a:lnTo>
                  <a:pt x="554651" y="815138"/>
                </a:lnTo>
                <a:lnTo>
                  <a:pt x="597848" y="797613"/>
                </a:lnTo>
                <a:lnTo>
                  <a:pt x="639268" y="775081"/>
                </a:lnTo>
                <a:lnTo>
                  <a:pt x="678466" y="747542"/>
                </a:lnTo>
                <a:lnTo>
                  <a:pt x="714997" y="714996"/>
                </a:lnTo>
                <a:lnTo>
                  <a:pt x="747544" y="678465"/>
                </a:lnTo>
                <a:lnTo>
                  <a:pt x="775083" y="639267"/>
                </a:lnTo>
                <a:lnTo>
                  <a:pt x="797615" y="597848"/>
                </a:lnTo>
                <a:lnTo>
                  <a:pt x="815140" y="554650"/>
                </a:lnTo>
                <a:lnTo>
                  <a:pt x="827657" y="510119"/>
                </a:lnTo>
                <a:lnTo>
                  <a:pt x="835168" y="464699"/>
                </a:lnTo>
                <a:lnTo>
                  <a:pt x="837672" y="418835"/>
                </a:lnTo>
                <a:lnTo>
                  <a:pt x="835168" y="372971"/>
                </a:lnTo>
                <a:lnTo>
                  <a:pt x="827657" y="327551"/>
                </a:lnTo>
                <a:lnTo>
                  <a:pt x="815140" y="283020"/>
                </a:lnTo>
                <a:lnTo>
                  <a:pt x="797615" y="239823"/>
                </a:lnTo>
                <a:lnTo>
                  <a:pt x="775083" y="198403"/>
                </a:lnTo>
                <a:lnTo>
                  <a:pt x="747544" y="159205"/>
                </a:lnTo>
                <a:lnTo>
                  <a:pt x="714997" y="122674"/>
                </a:lnTo>
                <a:lnTo>
                  <a:pt x="678466" y="90128"/>
                </a:lnTo>
                <a:lnTo>
                  <a:pt x="639268" y="62588"/>
                </a:lnTo>
                <a:lnTo>
                  <a:pt x="597848" y="40056"/>
                </a:lnTo>
                <a:lnTo>
                  <a:pt x="554651" y="22532"/>
                </a:lnTo>
                <a:lnTo>
                  <a:pt x="510119" y="10014"/>
                </a:lnTo>
                <a:lnTo>
                  <a:pt x="464700" y="2503"/>
                </a:lnTo>
                <a:lnTo>
                  <a:pt x="418835" y="0"/>
                </a:lnTo>
                <a:close/>
              </a:path>
            </a:pathLst>
          </a:custGeom>
          <a:solidFill>
            <a:srgbClr val="FFFFFF">
              <a:alpha val="45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39">
            <a:extLst>
              <a:ext uri="{FF2B5EF4-FFF2-40B4-BE49-F238E27FC236}">
                <a16:creationId xmlns:a16="http://schemas.microsoft.com/office/drawing/2014/main" id="{BFE87349-9701-4024-8325-E59C354245D8}"/>
              </a:ext>
            </a:extLst>
          </p:cNvPr>
          <p:cNvSpPr/>
          <p:nvPr userDrawn="1"/>
        </p:nvSpPr>
        <p:spPr>
          <a:xfrm>
            <a:off x="7112638" y="4114212"/>
            <a:ext cx="383649" cy="383649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8838" y="0"/>
                </a:moveTo>
                <a:lnTo>
                  <a:pt x="372973" y="2503"/>
                </a:lnTo>
                <a:lnTo>
                  <a:pt x="327553" y="10014"/>
                </a:lnTo>
                <a:lnTo>
                  <a:pt x="283021" y="22532"/>
                </a:lnTo>
                <a:lnTo>
                  <a:pt x="239823" y="40056"/>
                </a:lnTo>
                <a:lnTo>
                  <a:pt x="198403" y="62588"/>
                </a:lnTo>
                <a:lnTo>
                  <a:pt x="159205" y="90128"/>
                </a:lnTo>
                <a:lnTo>
                  <a:pt x="122674" y="122674"/>
                </a:lnTo>
                <a:lnTo>
                  <a:pt x="90128" y="159205"/>
                </a:lnTo>
                <a:lnTo>
                  <a:pt x="62588" y="198403"/>
                </a:lnTo>
                <a:lnTo>
                  <a:pt x="40056" y="239823"/>
                </a:lnTo>
                <a:lnTo>
                  <a:pt x="22532" y="283020"/>
                </a:lnTo>
                <a:lnTo>
                  <a:pt x="10014" y="327551"/>
                </a:lnTo>
                <a:lnTo>
                  <a:pt x="2503" y="372971"/>
                </a:lnTo>
                <a:lnTo>
                  <a:pt x="0" y="418835"/>
                </a:lnTo>
                <a:lnTo>
                  <a:pt x="2503" y="464699"/>
                </a:lnTo>
                <a:lnTo>
                  <a:pt x="10014" y="510119"/>
                </a:lnTo>
                <a:lnTo>
                  <a:pt x="22532" y="554650"/>
                </a:lnTo>
                <a:lnTo>
                  <a:pt x="40056" y="597848"/>
                </a:lnTo>
                <a:lnTo>
                  <a:pt x="62588" y="639267"/>
                </a:lnTo>
                <a:lnTo>
                  <a:pt x="90128" y="678465"/>
                </a:lnTo>
                <a:lnTo>
                  <a:pt x="122674" y="714996"/>
                </a:lnTo>
                <a:lnTo>
                  <a:pt x="159205" y="747542"/>
                </a:lnTo>
                <a:lnTo>
                  <a:pt x="198403" y="775081"/>
                </a:lnTo>
                <a:lnTo>
                  <a:pt x="239823" y="797613"/>
                </a:lnTo>
                <a:lnTo>
                  <a:pt x="283021" y="815138"/>
                </a:lnTo>
                <a:lnTo>
                  <a:pt x="327553" y="827656"/>
                </a:lnTo>
                <a:lnTo>
                  <a:pt x="372973" y="835167"/>
                </a:lnTo>
                <a:lnTo>
                  <a:pt x="418838" y="837670"/>
                </a:lnTo>
                <a:lnTo>
                  <a:pt x="464702" y="835167"/>
                </a:lnTo>
                <a:lnTo>
                  <a:pt x="510122" y="827656"/>
                </a:lnTo>
                <a:lnTo>
                  <a:pt x="554654" y="815138"/>
                </a:lnTo>
                <a:lnTo>
                  <a:pt x="597852" y="797613"/>
                </a:lnTo>
                <a:lnTo>
                  <a:pt x="639272" y="775081"/>
                </a:lnTo>
                <a:lnTo>
                  <a:pt x="678470" y="747542"/>
                </a:lnTo>
                <a:lnTo>
                  <a:pt x="715001" y="714996"/>
                </a:lnTo>
                <a:lnTo>
                  <a:pt x="747548" y="678465"/>
                </a:lnTo>
                <a:lnTo>
                  <a:pt x="775087" y="639267"/>
                </a:lnTo>
                <a:lnTo>
                  <a:pt x="797619" y="597848"/>
                </a:lnTo>
                <a:lnTo>
                  <a:pt x="815144" y="554650"/>
                </a:lnTo>
                <a:lnTo>
                  <a:pt x="827661" y="510119"/>
                </a:lnTo>
                <a:lnTo>
                  <a:pt x="835172" y="464699"/>
                </a:lnTo>
                <a:lnTo>
                  <a:pt x="837676" y="418835"/>
                </a:lnTo>
                <a:lnTo>
                  <a:pt x="835172" y="372971"/>
                </a:lnTo>
                <a:lnTo>
                  <a:pt x="827661" y="327551"/>
                </a:lnTo>
                <a:lnTo>
                  <a:pt x="815144" y="283020"/>
                </a:lnTo>
                <a:lnTo>
                  <a:pt x="797619" y="239823"/>
                </a:lnTo>
                <a:lnTo>
                  <a:pt x="775087" y="198403"/>
                </a:lnTo>
                <a:lnTo>
                  <a:pt x="747548" y="159205"/>
                </a:lnTo>
                <a:lnTo>
                  <a:pt x="715001" y="122674"/>
                </a:lnTo>
                <a:lnTo>
                  <a:pt x="678470" y="90128"/>
                </a:lnTo>
                <a:lnTo>
                  <a:pt x="639272" y="62588"/>
                </a:lnTo>
                <a:lnTo>
                  <a:pt x="597852" y="40056"/>
                </a:lnTo>
                <a:lnTo>
                  <a:pt x="554654" y="22532"/>
                </a:lnTo>
                <a:lnTo>
                  <a:pt x="510122" y="10014"/>
                </a:lnTo>
                <a:lnTo>
                  <a:pt x="464702" y="2503"/>
                </a:lnTo>
                <a:lnTo>
                  <a:pt x="418838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0">
            <a:extLst>
              <a:ext uri="{FF2B5EF4-FFF2-40B4-BE49-F238E27FC236}">
                <a16:creationId xmlns:a16="http://schemas.microsoft.com/office/drawing/2014/main" id="{E4F96521-E458-4B86-8A77-FD46F9945837}"/>
              </a:ext>
            </a:extLst>
          </p:cNvPr>
          <p:cNvSpPr/>
          <p:nvPr userDrawn="1"/>
        </p:nvSpPr>
        <p:spPr>
          <a:xfrm>
            <a:off x="7861792" y="4114212"/>
            <a:ext cx="383649" cy="383649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8838" y="0"/>
                </a:moveTo>
                <a:lnTo>
                  <a:pt x="372973" y="2503"/>
                </a:lnTo>
                <a:lnTo>
                  <a:pt x="327553" y="10014"/>
                </a:lnTo>
                <a:lnTo>
                  <a:pt x="283021" y="22532"/>
                </a:lnTo>
                <a:lnTo>
                  <a:pt x="239823" y="40056"/>
                </a:lnTo>
                <a:lnTo>
                  <a:pt x="198403" y="62588"/>
                </a:lnTo>
                <a:lnTo>
                  <a:pt x="159205" y="90128"/>
                </a:lnTo>
                <a:lnTo>
                  <a:pt x="122674" y="122674"/>
                </a:lnTo>
                <a:lnTo>
                  <a:pt x="90128" y="159205"/>
                </a:lnTo>
                <a:lnTo>
                  <a:pt x="62588" y="198403"/>
                </a:lnTo>
                <a:lnTo>
                  <a:pt x="40056" y="239823"/>
                </a:lnTo>
                <a:lnTo>
                  <a:pt x="22532" y="283020"/>
                </a:lnTo>
                <a:lnTo>
                  <a:pt x="10014" y="327551"/>
                </a:lnTo>
                <a:lnTo>
                  <a:pt x="2503" y="372971"/>
                </a:lnTo>
                <a:lnTo>
                  <a:pt x="0" y="418835"/>
                </a:lnTo>
                <a:lnTo>
                  <a:pt x="2503" y="464699"/>
                </a:lnTo>
                <a:lnTo>
                  <a:pt x="10014" y="510119"/>
                </a:lnTo>
                <a:lnTo>
                  <a:pt x="22532" y="554650"/>
                </a:lnTo>
                <a:lnTo>
                  <a:pt x="40056" y="597848"/>
                </a:lnTo>
                <a:lnTo>
                  <a:pt x="62588" y="639267"/>
                </a:lnTo>
                <a:lnTo>
                  <a:pt x="90128" y="678465"/>
                </a:lnTo>
                <a:lnTo>
                  <a:pt x="122674" y="714996"/>
                </a:lnTo>
                <a:lnTo>
                  <a:pt x="159205" y="747542"/>
                </a:lnTo>
                <a:lnTo>
                  <a:pt x="198403" y="775081"/>
                </a:lnTo>
                <a:lnTo>
                  <a:pt x="239823" y="797613"/>
                </a:lnTo>
                <a:lnTo>
                  <a:pt x="283021" y="815138"/>
                </a:lnTo>
                <a:lnTo>
                  <a:pt x="327553" y="827656"/>
                </a:lnTo>
                <a:lnTo>
                  <a:pt x="372973" y="835167"/>
                </a:lnTo>
                <a:lnTo>
                  <a:pt x="418838" y="837670"/>
                </a:lnTo>
                <a:lnTo>
                  <a:pt x="464702" y="835167"/>
                </a:lnTo>
                <a:lnTo>
                  <a:pt x="510122" y="827656"/>
                </a:lnTo>
                <a:lnTo>
                  <a:pt x="554654" y="815138"/>
                </a:lnTo>
                <a:lnTo>
                  <a:pt x="597852" y="797613"/>
                </a:lnTo>
                <a:lnTo>
                  <a:pt x="639272" y="775081"/>
                </a:lnTo>
                <a:lnTo>
                  <a:pt x="678470" y="747542"/>
                </a:lnTo>
                <a:lnTo>
                  <a:pt x="715001" y="714996"/>
                </a:lnTo>
                <a:lnTo>
                  <a:pt x="747548" y="678465"/>
                </a:lnTo>
                <a:lnTo>
                  <a:pt x="775087" y="639267"/>
                </a:lnTo>
                <a:lnTo>
                  <a:pt x="797619" y="597848"/>
                </a:lnTo>
                <a:lnTo>
                  <a:pt x="815144" y="554650"/>
                </a:lnTo>
                <a:lnTo>
                  <a:pt x="827661" y="510119"/>
                </a:lnTo>
                <a:lnTo>
                  <a:pt x="835172" y="464699"/>
                </a:lnTo>
                <a:lnTo>
                  <a:pt x="837676" y="418835"/>
                </a:lnTo>
                <a:lnTo>
                  <a:pt x="835172" y="372971"/>
                </a:lnTo>
                <a:lnTo>
                  <a:pt x="827661" y="327551"/>
                </a:lnTo>
                <a:lnTo>
                  <a:pt x="815144" y="283020"/>
                </a:lnTo>
                <a:lnTo>
                  <a:pt x="797619" y="239823"/>
                </a:lnTo>
                <a:lnTo>
                  <a:pt x="775087" y="198403"/>
                </a:lnTo>
                <a:lnTo>
                  <a:pt x="747548" y="159205"/>
                </a:lnTo>
                <a:lnTo>
                  <a:pt x="715001" y="122674"/>
                </a:lnTo>
                <a:lnTo>
                  <a:pt x="678470" y="90128"/>
                </a:lnTo>
                <a:lnTo>
                  <a:pt x="639272" y="62588"/>
                </a:lnTo>
                <a:lnTo>
                  <a:pt x="597852" y="40056"/>
                </a:lnTo>
                <a:lnTo>
                  <a:pt x="554654" y="22532"/>
                </a:lnTo>
                <a:lnTo>
                  <a:pt x="510122" y="10014"/>
                </a:lnTo>
                <a:lnTo>
                  <a:pt x="464702" y="2503"/>
                </a:lnTo>
                <a:lnTo>
                  <a:pt x="418838" y="0"/>
                </a:lnTo>
                <a:close/>
              </a:path>
            </a:pathLst>
          </a:custGeom>
          <a:solidFill>
            <a:srgbClr val="FFFFFF">
              <a:alpha val="55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1">
            <a:extLst>
              <a:ext uri="{FF2B5EF4-FFF2-40B4-BE49-F238E27FC236}">
                <a16:creationId xmlns:a16="http://schemas.microsoft.com/office/drawing/2014/main" id="{D533B72F-4922-4643-BB4D-DFDFFDC5EA85}"/>
              </a:ext>
            </a:extLst>
          </p:cNvPr>
          <p:cNvSpPr/>
          <p:nvPr userDrawn="1"/>
        </p:nvSpPr>
        <p:spPr>
          <a:xfrm>
            <a:off x="8610951" y="4114212"/>
            <a:ext cx="383649" cy="383649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8838" y="0"/>
                </a:moveTo>
                <a:lnTo>
                  <a:pt x="372973" y="2503"/>
                </a:lnTo>
                <a:lnTo>
                  <a:pt x="327553" y="10014"/>
                </a:lnTo>
                <a:lnTo>
                  <a:pt x="283021" y="22532"/>
                </a:lnTo>
                <a:lnTo>
                  <a:pt x="239823" y="40056"/>
                </a:lnTo>
                <a:lnTo>
                  <a:pt x="198403" y="62588"/>
                </a:lnTo>
                <a:lnTo>
                  <a:pt x="159205" y="90128"/>
                </a:lnTo>
                <a:lnTo>
                  <a:pt x="122674" y="122674"/>
                </a:lnTo>
                <a:lnTo>
                  <a:pt x="90128" y="159205"/>
                </a:lnTo>
                <a:lnTo>
                  <a:pt x="62588" y="198403"/>
                </a:lnTo>
                <a:lnTo>
                  <a:pt x="40056" y="239823"/>
                </a:lnTo>
                <a:lnTo>
                  <a:pt x="22532" y="283020"/>
                </a:lnTo>
                <a:lnTo>
                  <a:pt x="10014" y="327551"/>
                </a:lnTo>
                <a:lnTo>
                  <a:pt x="2503" y="372971"/>
                </a:lnTo>
                <a:lnTo>
                  <a:pt x="0" y="418835"/>
                </a:lnTo>
                <a:lnTo>
                  <a:pt x="2503" y="464699"/>
                </a:lnTo>
                <a:lnTo>
                  <a:pt x="10014" y="510119"/>
                </a:lnTo>
                <a:lnTo>
                  <a:pt x="22532" y="554650"/>
                </a:lnTo>
                <a:lnTo>
                  <a:pt x="40056" y="597848"/>
                </a:lnTo>
                <a:lnTo>
                  <a:pt x="62588" y="639267"/>
                </a:lnTo>
                <a:lnTo>
                  <a:pt x="90128" y="678465"/>
                </a:lnTo>
                <a:lnTo>
                  <a:pt x="122674" y="714996"/>
                </a:lnTo>
                <a:lnTo>
                  <a:pt x="159205" y="747542"/>
                </a:lnTo>
                <a:lnTo>
                  <a:pt x="198403" y="775081"/>
                </a:lnTo>
                <a:lnTo>
                  <a:pt x="239823" y="797613"/>
                </a:lnTo>
                <a:lnTo>
                  <a:pt x="283021" y="815138"/>
                </a:lnTo>
                <a:lnTo>
                  <a:pt x="327553" y="827656"/>
                </a:lnTo>
                <a:lnTo>
                  <a:pt x="372973" y="835167"/>
                </a:lnTo>
                <a:lnTo>
                  <a:pt x="418838" y="837670"/>
                </a:lnTo>
                <a:lnTo>
                  <a:pt x="464702" y="835167"/>
                </a:lnTo>
                <a:lnTo>
                  <a:pt x="510122" y="827656"/>
                </a:lnTo>
                <a:lnTo>
                  <a:pt x="554654" y="815138"/>
                </a:lnTo>
                <a:lnTo>
                  <a:pt x="597852" y="797613"/>
                </a:lnTo>
                <a:lnTo>
                  <a:pt x="639272" y="775081"/>
                </a:lnTo>
                <a:lnTo>
                  <a:pt x="678470" y="747542"/>
                </a:lnTo>
                <a:lnTo>
                  <a:pt x="715001" y="714996"/>
                </a:lnTo>
                <a:lnTo>
                  <a:pt x="747548" y="678465"/>
                </a:lnTo>
                <a:lnTo>
                  <a:pt x="775087" y="639267"/>
                </a:lnTo>
                <a:lnTo>
                  <a:pt x="797619" y="597848"/>
                </a:lnTo>
                <a:lnTo>
                  <a:pt x="815144" y="554650"/>
                </a:lnTo>
                <a:lnTo>
                  <a:pt x="827661" y="510119"/>
                </a:lnTo>
                <a:lnTo>
                  <a:pt x="835172" y="464699"/>
                </a:lnTo>
                <a:lnTo>
                  <a:pt x="837676" y="418835"/>
                </a:lnTo>
                <a:lnTo>
                  <a:pt x="835172" y="372971"/>
                </a:lnTo>
                <a:lnTo>
                  <a:pt x="827661" y="327551"/>
                </a:lnTo>
                <a:lnTo>
                  <a:pt x="815144" y="283020"/>
                </a:lnTo>
                <a:lnTo>
                  <a:pt x="797619" y="239823"/>
                </a:lnTo>
                <a:lnTo>
                  <a:pt x="775087" y="198403"/>
                </a:lnTo>
                <a:lnTo>
                  <a:pt x="747548" y="159205"/>
                </a:lnTo>
                <a:lnTo>
                  <a:pt x="715001" y="122674"/>
                </a:lnTo>
                <a:lnTo>
                  <a:pt x="678470" y="90128"/>
                </a:lnTo>
                <a:lnTo>
                  <a:pt x="639272" y="62588"/>
                </a:lnTo>
                <a:lnTo>
                  <a:pt x="597852" y="40056"/>
                </a:lnTo>
                <a:lnTo>
                  <a:pt x="554654" y="22532"/>
                </a:lnTo>
                <a:lnTo>
                  <a:pt x="510122" y="10014"/>
                </a:lnTo>
                <a:lnTo>
                  <a:pt x="464702" y="2503"/>
                </a:lnTo>
                <a:lnTo>
                  <a:pt x="418838" y="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2">
            <a:extLst>
              <a:ext uri="{FF2B5EF4-FFF2-40B4-BE49-F238E27FC236}">
                <a16:creationId xmlns:a16="http://schemas.microsoft.com/office/drawing/2014/main" id="{7D92C406-FF79-499C-AA3C-20E8917CB623}"/>
              </a:ext>
            </a:extLst>
          </p:cNvPr>
          <p:cNvSpPr/>
          <p:nvPr userDrawn="1"/>
        </p:nvSpPr>
        <p:spPr>
          <a:xfrm>
            <a:off x="9360108" y="4114212"/>
            <a:ext cx="383649" cy="383649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8838" y="0"/>
                </a:moveTo>
                <a:lnTo>
                  <a:pt x="372973" y="2503"/>
                </a:lnTo>
                <a:lnTo>
                  <a:pt x="327553" y="10014"/>
                </a:lnTo>
                <a:lnTo>
                  <a:pt x="283021" y="22532"/>
                </a:lnTo>
                <a:lnTo>
                  <a:pt x="239823" y="40056"/>
                </a:lnTo>
                <a:lnTo>
                  <a:pt x="198403" y="62588"/>
                </a:lnTo>
                <a:lnTo>
                  <a:pt x="159205" y="90128"/>
                </a:lnTo>
                <a:lnTo>
                  <a:pt x="122674" y="122674"/>
                </a:lnTo>
                <a:lnTo>
                  <a:pt x="90128" y="159205"/>
                </a:lnTo>
                <a:lnTo>
                  <a:pt x="62588" y="198403"/>
                </a:lnTo>
                <a:lnTo>
                  <a:pt x="40056" y="239823"/>
                </a:lnTo>
                <a:lnTo>
                  <a:pt x="22532" y="283020"/>
                </a:lnTo>
                <a:lnTo>
                  <a:pt x="10014" y="327551"/>
                </a:lnTo>
                <a:lnTo>
                  <a:pt x="2503" y="372971"/>
                </a:lnTo>
                <a:lnTo>
                  <a:pt x="0" y="418835"/>
                </a:lnTo>
                <a:lnTo>
                  <a:pt x="2503" y="464699"/>
                </a:lnTo>
                <a:lnTo>
                  <a:pt x="10014" y="510119"/>
                </a:lnTo>
                <a:lnTo>
                  <a:pt x="22532" y="554650"/>
                </a:lnTo>
                <a:lnTo>
                  <a:pt x="40056" y="597848"/>
                </a:lnTo>
                <a:lnTo>
                  <a:pt x="62588" y="639267"/>
                </a:lnTo>
                <a:lnTo>
                  <a:pt x="90128" y="678465"/>
                </a:lnTo>
                <a:lnTo>
                  <a:pt x="122674" y="714996"/>
                </a:lnTo>
                <a:lnTo>
                  <a:pt x="159205" y="747542"/>
                </a:lnTo>
                <a:lnTo>
                  <a:pt x="198403" y="775081"/>
                </a:lnTo>
                <a:lnTo>
                  <a:pt x="239823" y="797613"/>
                </a:lnTo>
                <a:lnTo>
                  <a:pt x="283021" y="815138"/>
                </a:lnTo>
                <a:lnTo>
                  <a:pt x="327553" y="827656"/>
                </a:lnTo>
                <a:lnTo>
                  <a:pt x="372973" y="835167"/>
                </a:lnTo>
                <a:lnTo>
                  <a:pt x="418838" y="837670"/>
                </a:lnTo>
                <a:lnTo>
                  <a:pt x="464702" y="835167"/>
                </a:lnTo>
                <a:lnTo>
                  <a:pt x="510122" y="827656"/>
                </a:lnTo>
                <a:lnTo>
                  <a:pt x="554654" y="815138"/>
                </a:lnTo>
                <a:lnTo>
                  <a:pt x="597852" y="797613"/>
                </a:lnTo>
                <a:lnTo>
                  <a:pt x="639272" y="775081"/>
                </a:lnTo>
                <a:lnTo>
                  <a:pt x="678470" y="747542"/>
                </a:lnTo>
                <a:lnTo>
                  <a:pt x="715001" y="714996"/>
                </a:lnTo>
                <a:lnTo>
                  <a:pt x="747548" y="678465"/>
                </a:lnTo>
                <a:lnTo>
                  <a:pt x="775087" y="639267"/>
                </a:lnTo>
                <a:lnTo>
                  <a:pt x="797619" y="597848"/>
                </a:lnTo>
                <a:lnTo>
                  <a:pt x="815144" y="554650"/>
                </a:lnTo>
                <a:lnTo>
                  <a:pt x="827661" y="510119"/>
                </a:lnTo>
                <a:lnTo>
                  <a:pt x="835172" y="464699"/>
                </a:lnTo>
                <a:lnTo>
                  <a:pt x="837676" y="418835"/>
                </a:lnTo>
                <a:lnTo>
                  <a:pt x="835172" y="372971"/>
                </a:lnTo>
                <a:lnTo>
                  <a:pt x="827661" y="327551"/>
                </a:lnTo>
                <a:lnTo>
                  <a:pt x="815144" y="283020"/>
                </a:lnTo>
                <a:lnTo>
                  <a:pt x="797619" y="239823"/>
                </a:lnTo>
                <a:lnTo>
                  <a:pt x="775087" y="198403"/>
                </a:lnTo>
                <a:lnTo>
                  <a:pt x="747548" y="159205"/>
                </a:lnTo>
                <a:lnTo>
                  <a:pt x="715001" y="122674"/>
                </a:lnTo>
                <a:lnTo>
                  <a:pt x="678470" y="90128"/>
                </a:lnTo>
                <a:lnTo>
                  <a:pt x="639272" y="62588"/>
                </a:lnTo>
                <a:lnTo>
                  <a:pt x="597852" y="40056"/>
                </a:lnTo>
                <a:lnTo>
                  <a:pt x="554654" y="22532"/>
                </a:lnTo>
                <a:lnTo>
                  <a:pt x="510122" y="10014"/>
                </a:lnTo>
                <a:lnTo>
                  <a:pt x="464702" y="2503"/>
                </a:lnTo>
                <a:lnTo>
                  <a:pt x="418838" y="0"/>
                </a:lnTo>
                <a:close/>
              </a:path>
            </a:pathLst>
          </a:custGeom>
          <a:solidFill>
            <a:srgbClr val="FFFFFF">
              <a:alpha val="65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3">
            <a:extLst>
              <a:ext uri="{FF2B5EF4-FFF2-40B4-BE49-F238E27FC236}">
                <a16:creationId xmlns:a16="http://schemas.microsoft.com/office/drawing/2014/main" id="{E6E7A689-EA6B-49B5-BB95-899B5DC76D35}"/>
              </a:ext>
            </a:extLst>
          </p:cNvPr>
          <p:cNvSpPr/>
          <p:nvPr userDrawn="1"/>
        </p:nvSpPr>
        <p:spPr>
          <a:xfrm>
            <a:off x="10109264" y="4114212"/>
            <a:ext cx="383649" cy="383649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8838" y="0"/>
                </a:moveTo>
                <a:lnTo>
                  <a:pt x="372973" y="2503"/>
                </a:lnTo>
                <a:lnTo>
                  <a:pt x="327553" y="10014"/>
                </a:lnTo>
                <a:lnTo>
                  <a:pt x="283021" y="22531"/>
                </a:lnTo>
                <a:lnTo>
                  <a:pt x="239823" y="40056"/>
                </a:lnTo>
                <a:lnTo>
                  <a:pt x="198403" y="62588"/>
                </a:lnTo>
                <a:lnTo>
                  <a:pt x="159205" y="90127"/>
                </a:lnTo>
                <a:lnTo>
                  <a:pt x="122674" y="122673"/>
                </a:lnTo>
                <a:lnTo>
                  <a:pt x="90128" y="159204"/>
                </a:lnTo>
                <a:lnTo>
                  <a:pt x="62588" y="198402"/>
                </a:lnTo>
                <a:lnTo>
                  <a:pt x="40056" y="239822"/>
                </a:lnTo>
                <a:lnTo>
                  <a:pt x="22532" y="283020"/>
                </a:lnTo>
                <a:lnTo>
                  <a:pt x="10014" y="327551"/>
                </a:lnTo>
                <a:lnTo>
                  <a:pt x="2503" y="372970"/>
                </a:lnTo>
                <a:lnTo>
                  <a:pt x="0" y="418835"/>
                </a:lnTo>
                <a:lnTo>
                  <a:pt x="2503" y="464699"/>
                </a:lnTo>
                <a:lnTo>
                  <a:pt x="10014" y="510119"/>
                </a:lnTo>
                <a:lnTo>
                  <a:pt x="22532" y="554650"/>
                </a:lnTo>
                <a:lnTo>
                  <a:pt x="40056" y="597847"/>
                </a:lnTo>
                <a:lnTo>
                  <a:pt x="62588" y="639267"/>
                </a:lnTo>
                <a:lnTo>
                  <a:pt x="90128" y="678465"/>
                </a:lnTo>
                <a:lnTo>
                  <a:pt x="122674" y="714996"/>
                </a:lnTo>
                <a:lnTo>
                  <a:pt x="159205" y="747542"/>
                </a:lnTo>
                <a:lnTo>
                  <a:pt x="198403" y="775081"/>
                </a:lnTo>
                <a:lnTo>
                  <a:pt x="239823" y="797613"/>
                </a:lnTo>
                <a:lnTo>
                  <a:pt x="283021" y="815138"/>
                </a:lnTo>
                <a:lnTo>
                  <a:pt x="327553" y="827656"/>
                </a:lnTo>
                <a:lnTo>
                  <a:pt x="372973" y="835166"/>
                </a:lnTo>
                <a:lnTo>
                  <a:pt x="418838" y="837670"/>
                </a:lnTo>
                <a:lnTo>
                  <a:pt x="464702" y="835166"/>
                </a:lnTo>
                <a:lnTo>
                  <a:pt x="510122" y="827656"/>
                </a:lnTo>
                <a:lnTo>
                  <a:pt x="554654" y="815138"/>
                </a:lnTo>
                <a:lnTo>
                  <a:pt x="597852" y="797613"/>
                </a:lnTo>
                <a:lnTo>
                  <a:pt x="639272" y="775081"/>
                </a:lnTo>
                <a:lnTo>
                  <a:pt x="678470" y="747542"/>
                </a:lnTo>
                <a:lnTo>
                  <a:pt x="715001" y="714996"/>
                </a:lnTo>
                <a:lnTo>
                  <a:pt x="747548" y="678465"/>
                </a:lnTo>
                <a:lnTo>
                  <a:pt x="775087" y="639267"/>
                </a:lnTo>
                <a:lnTo>
                  <a:pt x="797619" y="597847"/>
                </a:lnTo>
                <a:lnTo>
                  <a:pt x="815144" y="554650"/>
                </a:lnTo>
                <a:lnTo>
                  <a:pt x="827661" y="510119"/>
                </a:lnTo>
                <a:lnTo>
                  <a:pt x="835172" y="464699"/>
                </a:lnTo>
                <a:lnTo>
                  <a:pt x="837676" y="418835"/>
                </a:lnTo>
                <a:lnTo>
                  <a:pt x="835172" y="372970"/>
                </a:lnTo>
                <a:lnTo>
                  <a:pt x="827661" y="327551"/>
                </a:lnTo>
                <a:lnTo>
                  <a:pt x="815144" y="283020"/>
                </a:lnTo>
                <a:lnTo>
                  <a:pt x="797619" y="239822"/>
                </a:lnTo>
                <a:lnTo>
                  <a:pt x="775087" y="198402"/>
                </a:lnTo>
                <a:lnTo>
                  <a:pt x="747548" y="159204"/>
                </a:lnTo>
                <a:lnTo>
                  <a:pt x="715001" y="122673"/>
                </a:lnTo>
                <a:lnTo>
                  <a:pt x="678470" y="90127"/>
                </a:lnTo>
                <a:lnTo>
                  <a:pt x="639272" y="62588"/>
                </a:lnTo>
                <a:lnTo>
                  <a:pt x="597852" y="40056"/>
                </a:lnTo>
                <a:lnTo>
                  <a:pt x="554654" y="22531"/>
                </a:lnTo>
                <a:lnTo>
                  <a:pt x="510122" y="10014"/>
                </a:lnTo>
                <a:lnTo>
                  <a:pt x="464702" y="2503"/>
                </a:lnTo>
                <a:lnTo>
                  <a:pt x="418838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4">
            <a:extLst>
              <a:ext uri="{FF2B5EF4-FFF2-40B4-BE49-F238E27FC236}">
                <a16:creationId xmlns:a16="http://schemas.microsoft.com/office/drawing/2014/main" id="{CD16BA18-9287-4F7F-90CC-2AB6AF7A817D}"/>
              </a:ext>
            </a:extLst>
          </p:cNvPr>
          <p:cNvSpPr/>
          <p:nvPr userDrawn="1"/>
        </p:nvSpPr>
        <p:spPr>
          <a:xfrm>
            <a:off x="10858420" y="4114212"/>
            <a:ext cx="383649" cy="383649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8838" y="0"/>
                </a:moveTo>
                <a:lnTo>
                  <a:pt x="372973" y="2503"/>
                </a:lnTo>
                <a:lnTo>
                  <a:pt x="327553" y="10014"/>
                </a:lnTo>
                <a:lnTo>
                  <a:pt x="283021" y="22532"/>
                </a:lnTo>
                <a:lnTo>
                  <a:pt x="239823" y="40056"/>
                </a:lnTo>
                <a:lnTo>
                  <a:pt x="198403" y="62588"/>
                </a:lnTo>
                <a:lnTo>
                  <a:pt x="159205" y="90128"/>
                </a:lnTo>
                <a:lnTo>
                  <a:pt x="122674" y="122674"/>
                </a:lnTo>
                <a:lnTo>
                  <a:pt x="90128" y="159205"/>
                </a:lnTo>
                <a:lnTo>
                  <a:pt x="62588" y="198403"/>
                </a:lnTo>
                <a:lnTo>
                  <a:pt x="40056" y="239823"/>
                </a:lnTo>
                <a:lnTo>
                  <a:pt x="22532" y="283020"/>
                </a:lnTo>
                <a:lnTo>
                  <a:pt x="10014" y="327551"/>
                </a:lnTo>
                <a:lnTo>
                  <a:pt x="2503" y="372971"/>
                </a:lnTo>
                <a:lnTo>
                  <a:pt x="0" y="418835"/>
                </a:lnTo>
                <a:lnTo>
                  <a:pt x="2503" y="464699"/>
                </a:lnTo>
                <a:lnTo>
                  <a:pt x="10014" y="510119"/>
                </a:lnTo>
                <a:lnTo>
                  <a:pt x="22532" y="554650"/>
                </a:lnTo>
                <a:lnTo>
                  <a:pt x="40056" y="597848"/>
                </a:lnTo>
                <a:lnTo>
                  <a:pt x="62588" y="639267"/>
                </a:lnTo>
                <a:lnTo>
                  <a:pt x="90128" y="678465"/>
                </a:lnTo>
                <a:lnTo>
                  <a:pt x="122674" y="714996"/>
                </a:lnTo>
                <a:lnTo>
                  <a:pt x="159205" y="747542"/>
                </a:lnTo>
                <a:lnTo>
                  <a:pt x="198403" y="775081"/>
                </a:lnTo>
                <a:lnTo>
                  <a:pt x="239823" y="797613"/>
                </a:lnTo>
                <a:lnTo>
                  <a:pt x="283021" y="815138"/>
                </a:lnTo>
                <a:lnTo>
                  <a:pt x="327553" y="827656"/>
                </a:lnTo>
                <a:lnTo>
                  <a:pt x="372973" y="835167"/>
                </a:lnTo>
                <a:lnTo>
                  <a:pt x="418838" y="837670"/>
                </a:lnTo>
                <a:lnTo>
                  <a:pt x="464702" y="835167"/>
                </a:lnTo>
                <a:lnTo>
                  <a:pt x="510122" y="827656"/>
                </a:lnTo>
                <a:lnTo>
                  <a:pt x="554654" y="815138"/>
                </a:lnTo>
                <a:lnTo>
                  <a:pt x="597852" y="797613"/>
                </a:lnTo>
                <a:lnTo>
                  <a:pt x="639272" y="775081"/>
                </a:lnTo>
                <a:lnTo>
                  <a:pt x="678470" y="747542"/>
                </a:lnTo>
                <a:lnTo>
                  <a:pt x="715001" y="714996"/>
                </a:lnTo>
                <a:lnTo>
                  <a:pt x="747548" y="678465"/>
                </a:lnTo>
                <a:lnTo>
                  <a:pt x="775087" y="639267"/>
                </a:lnTo>
                <a:lnTo>
                  <a:pt x="797619" y="597848"/>
                </a:lnTo>
                <a:lnTo>
                  <a:pt x="815144" y="554650"/>
                </a:lnTo>
                <a:lnTo>
                  <a:pt x="827661" y="510119"/>
                </a:lnTo>
                <a:lnTo>
                  <a:pt x="835172" y="464699"/>
                </a:lnTo>
                <a:lnTo>
                  <a:pt x="837676" y="418835"/>
                </a:lnTo>
                <a:lnTo>
                  <a:pt x="835172" y="372971"/>
                </a:lnTo>
                <a:lnTo>
                  <a:pt x="827661" y="327551"/>
                </a:lnTo>
                <a:lnTo>
                  <a:pt x="815144" y="283020"/>
                </a:lnTo>
                <a:lnTo>
                  <a:pt x="797619" y="239823"/>
                </a:lnTo>
                <a:lnTo>
                  <a:pt x="775087" y="198403"/>
                </a:lnTo>
                <a:lnTo>
                  <a:pt x="747548" y="159205"/>
                </a:lnTo>
                <a:lnTo>
                  <a:pt x="715001" y="122674"/>
                </a:lnTo>
                <a:lnTo>
                  <a:pt x="678470" y="90128"/>
                </a:lnTo>
                <a:lnTo>
                  <a:pt x="639272" y="62588"/>
                </a:lnTo>
                <a:lnTo>
                  <a:pt x="597852" y="40056"/>
                </a:lnTo>
                <a:lnTo>
                  <a:pt x="554654" y="22532"/>
                </a:lnTo>
                <a:lnTo>
                  <a:pt x="510122" y="10014"/>
                </a:lnTo>
                <a:lnTo>
                  <a:pt x="464702" y="2503"/>
                </a:lnTo>
                <a:lnTo>
                  <a:pt x="418838" y="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5">
            <a:extLst>
              <a:ext uri="{FF2B5EF4-FFF2-40B4-BE49-F238E27FC236}">
                <a16:creationId xmlns:a16="http://schemas.microsoft.com/office/drawing/2014/main" id="{4D239F42-94D2-4027-A073-074118B477F0}"/>
              </a:ext>
            </a:extLst>
          </p:cNvPr>
          <p:cNvSpPr/>
          <p:nvPr userDrawn="1"/>
        </p:nvSpPr>
        <p:spPr>
          <a:xfrm>
            <a:off x="11607577" y="4114212"/>
            <a:ext cx="383649" cy="383649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8838" y="0"/>
                </a:moveTo>
                <a:lnTo>
                  <a:pt x="372973" y="2503"/>
                </a:lnTo>
                <a:lnTo>
                  <a:pt x="327553" y="10014"/>
                </a:lnTo>
                <a:lnTo>
                  <a:pt x="283021" y="22532"/>
                </a:lnTo>
                <a:lnTo>
                  <a:pt x="239823" y="40056"/>
                </a:lnTo>
                <a:lnTo>
                  <a:pt x="198403" y="62588"/>
                </a:lnTo>
                <a:lnTo>
                  <a:pt x="159205" y="90128"/>
                </a:lnTo>
                <a:lnTo>
                  <a:pt x="122674" y="122674"/>
                </a:lnTo>
                <a:lnTo>
                  <a:pt x="90128" y="159205"/>
                </a:lnTo>
                <a:lnTo>
                  <a:pt x="62588" y="198403"/>
                </a:lnTo>
                <a:lnTo>
                  <a:pt x="40056" y="239823"/>
                </a:lnTo>
                <a:lnTo>
                  <a:pt x="22532" y="283020"/>
                </a:lnTo>
                <a:lnTo>
                  <a:pt x="10014" y="327551"/>
                </a:lnTo>
                <a:lnTo>
                  <a:pt x="2503" y="372971"/>
                </a:lnTo>
                <a:lnTo>
                  <a:pt x="0" y="418835"/>
                </a:lnTo>
                <a:lnTo>
                  <a:pt x="2503" y="464699"/>
                </a:lnTo>
                <a:lnTo>
                  <a:pt x="10014" y="510119"/>
                </a:lnTo>
                <a:lnTo>
                  <a:pt x="22532" y="554650"/>
                </a:lnTo>
                <a:lnTo>
                  <a:pt x="40056" y="597848"/>
                </a:lnTo>
                <a:lnTo>
                  <a:pt x="62588" y="639267"/>
                </a:lnTo>
                <a:lnTo>
                  <a:pt x="90128" y="678465"/>
                </a:lnTo>
                <a:lnTo>
                  <a:pt x="122674" y="714996"/>
                </a:lnTo>
                <a:lnTo>
                  <a:pt x="159205" y="747542"/>
                </a:lnTo>
                <a:lnTo>
                  <a:pt x="198403" y="775081"/>
                </a:lnTo>
                <a:lnTo>
                  <a:pt x="239823" y="797613"/>
                </a:lnTo>
                <a:lnTo>
                  <a:pt x="283021" y="815138"/>
                </a:lnTo>
                <a:lnTo>
                  <a:pt x="327553" y="827656"/>
                </a:lnTo>
                <a:lnTo>
                  <a:pt x="372973" y="835167"/>
                </a:lnTo>
                <a:lnTo>
                  <a:pt x="418838" y="837670"/>
                </a:lnTo>
                <a:lnTo>
                  <a:pt x="464702" y="835167"/>
                </a:lnTo>
                <a:lnTo>
                  <a:pt x="510122" y="827656"/>
                </a:lnTo>
                <a:lnTo>
                  <a:pt x="554654" y="815138"/>
                </a:lnTo>
                <a:lnTo>
                  <a:pt x="597852" y="797613"/>
                </a:lnTo>
                <a:lnTo>
                  <a:pt x="639272" y="775081"/>
                </a:lnTo>
                <a:lnTo>
                  <a:pt x="678470" y="747542"/>
                </a:lnTo>
                <a:lnTo>
                  <a:pt x="715001" y="714996"/>
                </a:lnTo>
                <a:lnTo>
                  <a:pt x="747548" y="678465"/>
                </a:lnTo>
                <a:lnTo>
                  <a:pt x="775087" y="639267"/>
                </a:lnTo>
                <a:lnTo>
                  <a:pt x="797619" y="597848"/>
                </a:lnTo>
                <a:lnTo>
                  <a:pt x="815144" y="554650"/>
                </a:lnTo>
                <a:lnTo>
                  <a:pt x="827661" y="510119"/>
                </a:lnTo>
                <a:lnTo>
                  <a:pt x="835172" y="464699"/>
                </a:lnTo>
                <a:lnTo>
                  <a:pt x="837676" y="418835"/>
                </a:lnTo>
                <a:lnTo>
                  <a:pt x="835172" y="372971"/>
                </a:lnTo>
                <a:lnTo>
                  <a:pt x="827661" y="327551"/>
                </a:lnTo>
                <a:lnTo>
                  <a:pt x="815144" y="283020"/>
                </a:lnTo>
                <a:lnTo>
                  <a:pt x="797619" y="239823"/>
                </a:lnTo>
                <a:lnTo>
                  <a:pt x="775087" y="198403"/>
                </a:lnTo>
                <a:lnTo>
                  <a:pt x="747548" y="159205"/>
                </a:lnTo>
                <a:lnTo>
                  <a:pt x="715001" y="122674"/>
                </a:lnTo>
                <a:lnTo>
                  <a:pt x="678470" y="90128"/>
                </a:lnTo>
                <a:lnTo>
                  <a:pt x="639272" y="62588"/>
                </a:lnTo>
                <a:lnTo>
                  <a:pt x="597852" y="40056"/>
                </a:lnTo>
                <a:lnTo>
                  <a:pt x="554654" y="22532"/>
                </a:lnTo>
                <a:lnTo>
                  <a:pt x="510122" y="10014"/>
                </a:lnTo>
                <a:lnTo>
                  <a:pt x="464702" y="2503"/>
                </a:lnTo>
                <a:lnTo>
                  <a:pt x="418838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C769EDD-5D4B-784F-B3D3-43D9867E2F33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1535963" y="4774311"/>
            <a:ext cx="5909344" cy="1005171"/>
          </a:xfrm>
        </p:spPr>
        <p:txBody>
          <a:bodyPr tIns="0" bIns="0"/>
          <a:lstStyle>
            <a:lvl1pPr marL="7938" indent="0" algn="l">
              <a:spcBef>
                <a:spcPts val="0"/>
              </a:spcBef>
              <a:spcAft>
                <a:spcPts val="250"/>
              </a:spcAft>
              <a:buNone/>
              <a:tabLst/>
              <a:defRPr sz="2400" b="1" i="0">
                <a:solidFill>
                  <a:schemeClr val="bg1"/>
                </a:solidFill>
                <a:latin typeface="Calibri" panose="020F0502020204030204" pitchFamily="34" charset="0"/>
                <a:ea typeface="Open Sans Semibold" charset="0"/>
                <a:cs typeface="Calibri" panose="020F0502020204030204" pitchFamily="34" charset="0"/>
              </a:defRPr>
            </a:lvl1pPr>
            <a:lvl2pPr marL="7938" indent="0" algn="l">
              <a:spcBef>
                <a:spcPts val="0"/>
              </a:spcBef>
              <a:spcAft>
                <a:spcPts val="300"/>
              </a:spcAft>
              <a:buNone/>
              <a:tabLst/>
              <a:defRPr sz="2400" b="1" i="0">
                <a:solidFill>
                  <a:schemeClr val="bg1"/>
                </a:solidFill>
                <a:latin typeface="Calibri" panose="020F0502020204030204" pitchFamily="34" charset="0"/>
                <a:ea typeface="Open Sans Semibold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" name="object 3">
            <a:extLst>
              <a:ext uri="{FF2B5EF4-FFF2-40B4-BE49-F238E27FC236}">
                <a16:creationId xmlns:a16="http://schemas.microsoft.com/office/drawing/2014/main" id="{539294E6-39CD-433D-A734-598BC9EDA507}"/>
              </a:ext>
            </a:extLst>
          </p:cNvPr>
          <p:cNvSpPr/>
          <p:nvPr userDrawn="1"/>
        </p:nvSpPr>
        <p:spPr>
          <a:xfrm>
            <a:off x="9358593" y="6198517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8"/>
                </a:lnTo>
                <a:lnTo>
                  <a:pt x="81772" y="173766"/>
                </a:lnTo>
                <a:lnTo>
                  <a:pt x="57863" y="210212"/>
                </a:lnTo>
                <a:lnTo>
                  <a:pt x="37722" y="249136"/>
                </a:lnTo>
                <a:lnTo>
                  <a:pt x="21606" y="290280"/>
                </a:lnTo>
                <a:lnTo>
                  <a:pt x="9775" y="333385"/>
                </a:lnTo>
                <a:lnTo>
                  <a:pt x="2486" y="378191"/>
                </a:lnTo>
                <a:lnTo>
                  <a:pt x="0" y="424441"/>
                </a:lnTo>
                <a:lnTo>
                  <a:pt x="2486" y="470687"/>
                </a:lnTo>
                <a:lnTo>
                  <a:pt x="9775" y="515492"/>
                </a:lnTo>
                <a:lnTo>
                  <a:pt x="21606" y="558595"/>
                </a:lnTo>
                <a:lnTo>
                  <a:pt x="37722" y="599738"/>
                </a:lnTo>
                <a:lnTo>
                  <a:pt x="57863" y="638662"/>
                </a:lnTo>
                <a:lnTo>
                  <a:pt x="81772" y="675108"/>
                </a:lnTo>
                <a:lnTo>
                  <a:pt x="109189" y="708817"/>
                </a:lnTo>
                <a:lnTo>
                  <a:pt x="139855" y="739530"/>
                </a:lnTo>
                <a:lnTo>
                  <a:pt x="173513" y="766989"/>
                </a:lnTo>
                <a:lnTo>
                  <a:pt x="209904" y="790933"/>
                </a:lnTo>
                <a:lnTo>
                  <a:pt x="248769" y="811105"/>
                </a:lnTo>
                <a:lnTo>
                  <a:pt x="289850" y="827244"/>
                </a:lnTo>
                <a:lnTo>
                  <a:pt x="332887" y="839094"/>
                </a:lnTo>
                <a:lnTo>
                  <a:pt x="377623" y="846393"/>
                </a:lnTo>
                <a:lnTo>
                  <a:pt x="423798" y="848884"/>
                </a:lnTo>
                <a:lnTo>
                  <a:pt x="469977" y="846393"/>
                </a:lnTo>
                <a:lnTo>
                  <a:pt x="514715" y="839094"/>
                </a:lnTo>
                <a:lnTo>
                  <a:pt x="557755" y="827244"/>
                </a:lnTo>
                <a:lnTo>
                  <a:pt x="598836" y="811105"/>
                </a:lnTo>
                <a:lnTo>
                  <a:pt x="637701" y="790933"/>
                </a:lnTo>
                <a:lnTo>
                  <a:pt x="674092" y="766989"/>
                </a:lnTo>
                <a:lnTo>
                  <a:pt x="707749" y="739530"/>
                </a:lnTo>
                <a:lnTo>
                  <a:pt x="738415" y="708817"/>
                </a:lnTo>
                <a:lnTo>
                  <a:pt x="765831" y="675108"/>
                </a:lnTo>
                <a:lnTo>
                  <a:pt x="789738" y="638662"/>
                </a:lnTo>
                <a:lnTo>
                  <a:pt x="809878" y="599738"/>
                </a:lnTo>
                <a:lnTo>
                  <a:pt x="825992" y="558595"/>
                </a:lnTo>
                <a:lnTo>
                  <a:pt x="837822" y="515492"/>
                </a:lnTo>
                <a:lnTo>
                  <a:pt x="845110" y="470687"/>
                </a:lnTo>
                <a:lnTo>
                  <a:pt x="847597" y="424441"/>
                </a:lnTo>
                <a:lnTo>
                  <a:pt x="845110" y="378191"/>
                </a:lnTo>
                <a:lnTo>
                  <a:pt x="837822" y="333385"/>
                </a:lnTo>
                <a:lnTo>
                  <a:pt x="825992" y="290280"/>
                </a:lnTo>
                <a:lnTo>
                  <a:pt x="809878" y="249136"/>
                </a:lnTo>
                <a:lnTo>
                  <a:pt x="789738" y="210212"/>
                </a:lnTo>
                <a:lnTo>
                  <a:pt x="765831" y="173766"/>
                </a:lnTo>
                <a:lnTo>
                  <a:pt x="738415" y="140058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65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4">
            <a:extLst>
              <a:ext uri="{FF2B5EF4-FFF2-40B4-BE49-F238E27FC236}">
                <a16:creationId xmlns:a16="http://schemas.microsoft.com/office/drawing/2014/main" id="{08813757-5ABC-422C-BDE8-D415A029A234}"/>
              </a:ext>
            </a:extLst>
          </p:cNvPr>
          <p:cNvSpPr/>
          <p:nvPr userDrawn="1"/>
        </p:nvSpPr>
        <p:spPr>
          <a:xfrm>
            <a:off x="9358593" y="5512712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88"/>
                </a:lnTo>
                <a:lnTo>
                  <a:pt x="9775" y="515493"/>
                </a:lnTo>
                <a:lnTo>
                  <a:pt x="21606" y="558596"/>
                </a:lnTo>
                <a:lnTo>
                  <a:pt x="37722" y="599739"/>
                </a:lnTo>
                <a:lnTo>
                  <a:pt x="57863" y="638663"/>
                </a:lnTo>
                <a:lnTo>
                  <a:pt x="81772" y="675109"/>
                </a:lnTo>
                <a:lnTo>
                  <a:pt x="109189" y="708818"/>
                </a:lnTo>
                <a:lnTo>
                  <a:pt x="139855" y="739531"/>
                </a:lnTo>
                <a:lnTo>
                  <a:pt x="173513" y="766990"/>
                </a:lnTo>
                <a:lnTo>
                  <a:pt x="209904" y="790934"/>
                </a:lnTo>
                <a:lnTo>
                  <a:pt x="248769" y="811106"/>
                </a:lnTo>
                <a:lnTo>
                  <a:pt x="289850" y="827246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6"/>
                </a:lnTo>
                <a:lnTo>
                  <a:pt x="598836" y="811106"/>
                </a:lnTo>
                <a:lnTo>
                  <a:pt x="637701" y="790934"/>
                </a:lnTo>
                <a:lnTo>
                  <a:pt x="674092" y="766990"/>
                </a:lnTo>
                <a:lnTo>
                  <a:pt x="707749" y="739531"/>
                </a:lnTo>
                <a:lnTo>
                  <a:pt x="738415" y="708818"/>
                </a:lnTo>
                <a:lnTo>
                  <a:pt x="765831" y="675109"/>
                </a:lnTo>
                <a:lnTo>
                  <a:pt x="789738" y="638663"/>
                </a:lnTo>
                <a:lnTo>
                  <a:pt x="809878" y="599739"/>
                </a:lnTo>
                <a:lnTo>
                  <a:pt x="825992" y="558596"/>
                </a:lnTo>
                <a:lnTo>
                  <a:pt x="837822" y="515493"/>
                </a:lnTo>
                <a:lnTo>
                  <a:pt x="845110" y="470688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60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13">
            <a:extLst>
              <a:ext uri="{FF2B5EF4-FFF2-40B4-BE49-F238E27FC236}">
                <a16:creationId xmlns:a16="http://schemas.microsoft.com/office/drawing/2014/main" id="{B190223F-D3BE-46AD-B7C8-D8B2E0809B8C}"/>
              </a:ext>
            </a:extLst>
          </p:cNvPr>
          <p:cNvSpPr/>
          <p:nvPr userDrawn="1"/>
        </p:nvSpPr>
        <p:spPr>
          <a:xfrm>
            <a:off x="10101506" y="6198517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8"/>
                </a:lnTo>
                <a:lnTo>
                  <a:pt x="81772" y="173766"/>
                </a:lnTo>
                <a:lnTo>
                  <a:pt x="57863" y="210212"/>
                </a:lnTo>
                <a:lnTo>
                  <a:pt x="37722" y="249136"/>
                </a:lnTo>
                <a:lnTo>
                  <a:pt x="21606" y="290280"/>
                </a:lnTo>
                <a:lnTo>
                  <a:pt x="9775" y="333385"/>
                </a:lnTo>
                <a:lnTo>
                  <a:pt x="2486" y="378191"/>
                </a:lnTo>
                <a:lnTo>
                  <a:pt x="0" y="424441"/>
                </a:lnTo>
                <a:lnTo>
                  <a:pt x="2486" y="470687"/>
                </a:lnTo>
                <a:lnTo>
                  <a:pt x="9775" y="515492"/>
                </a:lnTo>
                <a:lnTo>
                  <a:pt x="21606" y="558595"/>
                </a:lnTo>
                <a:lnTo>
                  <a:pt x="37722" y="599738"/>
                </a:lnTo>
                <a:lnTo>
                  <a:pt x="57863" y="638662"/>
                </a:lnTo>
                <a:lnTo>
                  <a:pt x="81772" y="675108"/>
                </a:lnTo>
                <a:lnTo>
                  <a:pt x="109189" y="708817"/>
                </a:lnTo>
                <a:lnTo>
                  <a:pt x="139855" y="739530"/>
                </a:lnTo>
                <a:lnTo>
                  <a:pt x="173513" y="766989"/>
                </a:lnTo>
                <a:lnTo>
                  <a:pt x="209904" y="790933"/>
                </a:lnTo>
                <a:lnTo>
                  <a:pt x="248769" y="811105"/>
                </a:lnTo>
                <a:lnTo>
                  <a:pt x="289850" y="827244"/>
                </a:lnTo>
                <a:lnTo>
                  <a:pt x="332887" y="839094"/>
                </a:lnTo>
                <a:lnTo>
                  <a:pt x="377623" y="846393"/>
                </a:lnTo>
                <a:lnTo>
                  <a:pt x="423798" y="848884"/>
                </a:lnTo>
                <a:lnTo>
                  <a:pt x="469977" y="846393"/>
                </a:lnTo>
                <a:lnTo>
                  <a:pt x="514715" y="839094"/>
                </a:lnTo>
                <a:lnTo>
                  <a:pt x="557755" y="827244"/>
                </a:lnTo>
                <a:lnTo>
                  <a:pt x="598836" y="811105"/>
                </a:lnTo>
                <a:lnTo>
                  <a:pt x="637701" y="790933"/>
                </a:lnTo>
                <a:lnTo>
                  <a:pt x="674092" y="766989"/>
                </a:lnTo>
                <a:lnTo>
                  <a:pt x="707749" y="739530"/>
                </a:lnTo>
                <a:lnTo>
                  <a:pt x="738415" y="708817"/>
                </a:lnTo>
                <a:lnTo>
                  <a:pt x="765831" y="675108"/>
                </a:lnTo>
                <a:lnTo>
                  <a:pt x="789738" y="638662"/>
                </a:lnTo>
                <a:lnTo>
                  <a:pt x="809878" y="599738"/>
                </a:lnTo>
                <a:lnTo>
                  <a:pt x="825992" y="558595"/>
                </a:lnTo>
                <a:lnTo>
                  <a:pt x="837822" y="515492"/>
                </a:lnTo>
                <a:lnTo>
                  <a:pt x="845110" y="470687"/>
                </a:lnTo>
                <a:lnTo>
                  <a:pt x="847597" y="424441"/>
                </a:lnTo>
                <a:lnTo>
                  <a:pt x="845110" y="378191"/>
                </a:lnTo>
                <a:lnTo>
                  <a:pt x="837822" y="333385"/>
                </a:lnTo>
                <a:lnTo>
                  <a:pt x="825992" y="290280"/>
                </a:lnTo>
                <a:lnTo>
                  <a:pt x="809878" y="249136"/>
                </a:lnTo>
                <a:lnTo>
                  <a:pt x="789738" y="210212"/>
                </a:lnTo>
                <a:lnTo>
                  <a:pt x="765831" y="173766"/>
                </a:lnTo>
                <a:lnTo>
                  <a:pt x="738415" y="140058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65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14">
            <a:extLst>
              <a:ext uri="{FF2B5EF4-FFF2-40B4-BE49-F238E27FC236}">
                <a16:creationId xmlns:a16="http://schemas.microsoft.com/office/drawing/2014/main" id="{99F2EF54-D663-48FD-AD2C-2927FF399323}"/>
              </a:ext>
            </a:extLst>
          </p:cNvPr>
          <p:cNvSpPr/>
          <p:nvPr userDrawn="1"/>
        </p:nvSpPr>
        <p:spPr>
          <a:xfrm>
            <a:off x="10101506" y="5512712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88"/>
                </a:lnTo>
                <a:lnTo>
                  <a:pt x="9775" y="515493"/>
                </a:lnTo>
                <a:lnTo>
                  <a:pt x="21606" y="558596"/>
                </a:lnTo>
                <a:lnTo>
                  <a:pt x="37722" y="599739"/>
                </a:lnTo>
                <a:lnTo>
                  <a:pt x="57863" y="638663"/>
                </a:lnTo>
                <a:lnTo>
                  <a:pt x="81772" y="675109"/>
                </a:lnTo>
                <a:lnTo>
                  <a:pt x="109189" y="708818"/>
                </a:lnTo>
                <a:lnTo>
                  <a:pt x="139855" y="739531"/>
                </a:lnTo>
                <a:lnTo>
                  <a:pt x="173513" y="766990"/>
                </a:lnTo>
                <a:lnTo>
                  <a:pt x="209904" y="790934"/>
                </a:lnTo>
                <a:lnTo>
                  <a:pt x="248769" y="811106"/>
                </a:lnTo>
                <a:lnTo>
                  <a:pt x="289850" y="827246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6"/>
                </a:lnTo>
                <a:lnTo>
                  <a:pt x="598836" y="811106"/>
                </a:lnTo>
                <a:lnTo>
                  <a:pt x="637701" y="790934"/>
                </a:lnTo>
                <a:lnTo>
                  <a:pt x="674092" y="766990"/>
                </a:lnTo>
                <a:lnTo>
                  <a:pt x="707749" y="739531"/>
                </a:lnTo>
                <a:lnTo>
                  <a:pt x="738415" y="708818"/>
                </a:lnTo>
                <a:lnTo>
                  <a:pt x="765831" y="675109"/>
                </a:lnTo>
                <a:lnTo>
                  <a:pt x="789738" y="638663"/>
                </a:lnTo>
                <a:lnTo>
                  <a:pt x="809878" y="599739"/>
                </a:lnTo>
                <a:lnTo>
                  <a:pt x="825992" y="558596"/>
                </a:lnTo>
                <a:lnTo>
                  <a:pt x="837822" y="515493"/>
                </a:lnTo>
                <a:lnTo>
                  <a:pt x="845110" y="470688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60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23">
            <a:extLst>
              <a:ext uri="{FF2B5EF4-FFF2-40B4-BE49-F238E27FC236}">
                <a16:creationId xmlns:a16="http://schemas.microsoft.com/office/drawing/2014/main" id="{8041F301-C5F2-4E61-9BFB-6BE525D5F8E3}"/>
              </a:ext>
            </a:extLst>
          </p:cNvPr>
          <p:cNvSpPr/>
          <p:nvPr userDrawn="1"/>
        </p:nvSpPr>
        <p:spPr>
          <a:xfrm>
            <a:off x="8609436" y="6198517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8"/>
                </a:lnTo>
                <a:lnTo>
                  <a:pt x="81772" y="173766"/>
                </a:lnTo>
                <a:lnTo>
                  <a:pt x="57863" y="210212"/>
                </a:lnTo>
                <a:lnTo>
                  <a:pt x="37722" y="249136"/>
                </a:lnTo>
                <a:lnTo>
                  <a:pt x="21606" y="290280"/>
                </a:lnTo>
                <a:lnTo>
                  <a:pt x="9775" y="333385"/>
                </a:lnTo>
                <a:lnTo>
                  <a:pt x="2486" y="378191"/>
                </a:lnTo>
                <a:lnTo>
                  <a:pt x="0" y="424441"/>
                </a:lnTo>
                <a:lnTo>
                  <a:pt x="2486" y="470687"/>
                </a:lnTo>
                <a:lnTo>
                  <a:pt x="9775" y="515492"/>
                </a:lnTo>
                <a:lnTo>
                  <a:pt x="21606" y="558595"/>
                </a:lnTo>
                <a:lnTo>
                  <a:pt x="37722" y="599738"/>
                </a:lnTo>
                <a:lnTo>
                  <a:pt x="57863" y="638662"/>
                </a:lnTo>
                <a:lnTo>
                  <a:pt x="81772" y="675108"/>
                </a:lnTo>
                <a:lnTo>
                  <a:pt x="109189" y="708817"/>
                </a:lnTo>
                <a:lnTo>
                  <a:pt x="139855" y="739530"/>
                </a:lnTo>
                <a:lnTo>
                  <a:pt x="173513" y="766989"/>
                </a:lnTo>
                <a:lnTo>
                  <a:pt x="209904" y="790933"/>
                </a:lnTo>
                <a:lnTo>
                  <a:pt x="248769" y="811105"/>
                </a:lnTo>
                <a:lnTo>
                  <a:pt x="289850" y="827244"/>
                </a:lnTo>
                <a:lnTo>
                  <a:pt x="332887" y="839094"/>
                </a:lnTo>
                <a:lnTo>
                  <a:pt x="377623" y="846393"/>
                </a:lnTo>
                <a:lnTo>
                  <a:pt x="423798" y="848884"/>
                </a:lnTo>
                <a:lnTo>
                  <a:pt x="469977" y="846393"/>
                </a:lnTo>
                <a:lnTo>
                  <a:pt x="514715" y="839094"/>
                </a:lnTo>
                <a:lnTo>
                  <a:pt x="557755" y="827244"/>
                </a:lnTo>
                <a:lnTo>
                  <a:pt x="598836" y="811105"/>
                </a:lnTo>
                <a:lnTo>
                  <a:pt x="637701" y="790933"/>
                </a:lnTo>
                <a:lnTo>
                  <a:pt x="674092" y="766989"/>
                </a:lnTo>
                <a:lnTo>
                  <a:pt x="707749" y="739530"/>
                </a:lnTo>
                <a:lnTo>
                  <a:pt x="738415" y="708817"/>
                </a:lnTo>
                <a:lnTo>
                  <a:pt x="765831" y="675108"/>
                </a:lnTo>
                <a:lnTo>
                  <a:pt x="789738" y="638662"/>
                </a:lnTo>
                <a:lnTo>
                  <a:pt x="809878" y="599738"/>
                </a:lnTo>
                <a:lnTo>
                  <a:pt x="825992" y="558595"/>
                </a:lnTo>
                <a:lnTo>
                  <a:pt x="837822" y="515492"/>
                </a:lnTo>
                <a:lnTo>
                  <a:pt x="845110" y="470687"/>
                </a:lnTo>
                <a:lnTo>
                  <a:pt x="847597" y="424441"/>
                </a:lnTo>
                <a:lnTo>
                  <a:pt x="845110" y="378191"/>
                </a:lnTo>
                <a:lnTo>
                  <a:pt x="837822" y="333385"/>
                </a:lnTo>
                <a:lnTo>
                  <a:pt x="825992" y="290280"/>
                </a:lnTo>
                <a:lnTo>
                  <a:pt x="809878" y="249136"/>
                </a:lnTo>
                <a:lnTo>
                  <a:pt x="789738" y="210212"/>
                </a:lnTo>
                <a:lnTo>
                  <a:pt x="765831" y="173766"/>
                </a:lnTo>
                <a:lnTo>
                  <a:pt x="738415" y="140058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65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24">
            <a:extLst>
              <a:ext uri="{FF2B5EF4-FFF2-40B4-BE49-F238E27FC236}">
                <a16:creationId xmlns:a16="http://schemas.microsoft.com/office/drawing/2014/main" id="{EA07C525-DF81-4BE4-A52B-9781520A43C1}"/>
              </a:ext>
            </a:extLst>
          </p:cNvPr>
          <p:cNvSpPr/>
          <p:nvPr userDrawn="1"/>
        </p:nvSpPr>
        <p:spPr>
          <a:xfrm>
            <a:off x="8609436" y="5512712"/>
            <a:ext cx="388008" cy="388589"/>
          </a:xfrm>
          <a:custGeom>
            <a:avLst/>
            <a:gdLst/>
            <a:ahLst/>
            <a:cxnLst/>
            <a:rect l="l" t="t" r="r" b="b"/>
            <a:pathLst>
              <a:path w="847725" h="848995">
                <a:moveTo>
                  <a:pt x="423798" y="0"/>
                </a:moveTo>
                <a:lnTo>
                  <a:pt x="377623" y="2490"/>
                </a:lnTo>
                <a:lnTo>
                  <a:pt x="332887" y="9789"/>
                </a:lnTo>
                <a:lnTo>
                  <a:pt x="289850" y="21637"/>
                </a:lnTo>
                <a:lnTo>
                  <a:pt x="248769" y="37775"/>
                </a:lnTo>
                <a:lnTo>
                  <a:pt x="209904" y="57946"/>
                </a:lnTo>
                <a:lnTo>
                  <a:pt x="173513" y="81889"/>
                </a:lnTo>
                <a:lnTo>
                  <a:pt x="139855" y="109346"/>
                </a:lnTo>
                <a:lnTo>
                  <a:pt x="109189" y="140059"/>
                </a:lnTo>
                <a:lnTo>
                  <a:pt x="81772" y="173767"/>
                </a:lnTo>
                <a:lnTo>
                  <a:pt x="57863" y="210213"/>
                </a:lnTo>
                <a:lnTo>
                  <a:pt x="37722" y="249137"/>
                </a:lnTo>
                <a:lnTo>
                  <a:pt x="21606" y="290281"/>
                </a:lnTo>
                <a:lnTo>
                  <a:pt x="9775" y="333386"/>
                </a:lnTo>
                <a:lnTo>
                  <a:pt x="2486" y="378192"/>
                </a:lnTo>
                <a:lnTo>
                  <a:pt x="0" y="424442"/>
                </a:lnTo>
                <a:lnTo>
                  <a:pt x="2486" y="470688"/>
                </a:lnTo>
                <a:lnTo>
                  <a:pt x="9775" y="515493"/>
                </a:lnTo>
                <a:lnTo>
                  <a:pt x="21606" y="558596"/>
                </a:lnTo>
                <a:lnTo>
                  <a:pt x="37722" y="599739"/>
                </a:lnTo>
                <a:lnTo>
                  <a:pt x="57863" y="638663"/>
                </a:lnTo>
                <a:lnTo>
                  <a:pt x="81772" y="675109"/>
                </a:lnTo>
                <a:lnTo>
                  <a:pt x="109189" y="708818"/>
                </a:lnTo>
                <a:lnTo>
                  <a:pt x="139855" y="739531"/>
                </a:lnTo>
                <a:lnTo>
                  <a:pt x="173513" y="766990"/>
                </a:lnTo>
                <a:lnTo>
                  <a:pt x="209904" y="790934"/>
                </a:lnTo>
                <a:lnTo>
                  <a:pt x="248769" y="811106"/>
                </a:lnTo>
                <a:lnTo>
                  <a:pt x="289850" y="827246"/>
                </a:lnTo>
                <a:lnTo>
                  <a:pt x="332887" y="839095"/>
                </a:lnTo>
                <a:lnTo>
                  <a:pt x="377623" y="846394"/>
                </a:lnTo>
                <a:lnTo>
                  <a:pt x="423798" y="848885"/>
                </a:lnTo>
                <a:lnTo>
                  <a:pt x="469977" y="846394"/>
                </a:lnTo>
                <a:lnTo>
                  <a:pt x="514715" y="839095"/>
                </a:lnTo>
                <a:lnTo>
                  <a:pt x="557755" y="827246"/>
                </a:lnTo>
                <a:lnTo>
                  <a:pt x="598836" y="811106"/>
                </a:lnTo>
                <a:lnTo>
                  <a:pt x="637701" y="790934"/>
                </a:lnTo>
                <a:lnTo>
                  <a:pt x="674092" y="766990"/>
                </a:lnTo>
                <a:lnTo>
                  <a:pt x="707749" y="739531"/>
                </a:lnTo>
                <a:lnTo>
                  <a:pt x="738415" y="708818"/>
                </a:lnTo>
                <a:lnTo>
                  <a:pt x="765831" y="675109"/>
                </a:lnTo>
                <a:lnTo>
                  <a:pt x="789738" y="638663"/>
                </a:lnTo>
                <a:lnTo>
                  <a:pt x="809878" y="599739"/>
                </a:lnTo>
                <a:lnTo>
                  <a:pt x="825992" y="558596"/>
                </a:lnTo>
                <a:lnTo>
                  <a:pt x="837822" y="515493"/>
                </a:lnTo>
                <a:lnTo>
                  <a:pt x="845110" y="470688"/>
                </a:lnTo>
                <a:lnTo>
                  <a:pt x="847597" y="424442"/>
                </a:lnTo>
                <a:lnTo>
                  <a:pt x="845110" y="378192"/>
                </a:lnTo>
                <a:lnTo>
                  <a:pt x="837822" y="333386"/>
                </a:lnTo>
                <a:lnTo>
                  <a:pt x="825992" y="290281"/>
                </a:lnTo>
                <a:lnTo>
                  <a:pt x="809878" y="249137"/>
                </a:lnTo>
                <a:lnTo>
                  <a:pt x="789738" y="210213"/>
                </a:lnTo>
                <a:lnTo>
                  <a:pt x="765831" y="173767"/>
                </a:lnTo>
                <a:lnTo>
                  <a:pt x="738415" y="140059"/>
                </a:lnTo>
                <a:lnTo>
                  <a:pt x="707749" y="109346"/>
                </a:lnTo>
                <a:lnTo>
                  <a:pt x="674092" y="81889"/>
                </a:lnTo>
                <a:lnTo>
                  <a:pt x="637701" y="57946"/>
                </a:lnTo>
                <a:lnTo>
                  <a:pt x="598836" y="37775"/>
                </a:lnTo>
                <a:lnTo>
                  <a:pt x="557755" y="21637"/>
                </a:lnTo>
                <a:lnTo>
                  <a:pt x="514715" y="9789"/>
                </a:lnTo>
                <a:lnTo>
                  <a:pt x="469977" y="2490"/>
                </a:lnTo>
                <a:lnTo>
                  <a:pt x="423798" y="0"/>
                </a:lnTo>
                <a:close/>
              </a:path>
            </a:pathLst>
          </a:custGeom>
          <a:solidFill>
            <a:srgbClr val="01AD93">
              <a:alpha val="60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C074155-2325-47F4-8FD6-4B5D0272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963" y="942974"/>
            <a:ext cx="6893662" cy="2894787"/>
          </a:xfrm>
        </p:spPr>
        <p:txBody>
          <a:bodyPr/>
          <a:lstStyle>
            <a:lvl1pPr>
              <a:defRPr sz="5400" b="1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9187535"/>
      </p:ext>
    </p:extLst>
  </p:cSld>
  <p:clrMapOvr>
    <a:masterClrMapping/>
  </p:clrMapOvr>
  <p:transition spd="med"/>
  <p:hf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0A8B48C-44BA-4E42-825E-B1C21FD0BCAB}"/>
              </a:ext>
            </a:extLst>
          </p:cNvPr>
          <p:cNvSpPr/>
          <p:nvPr userDrawn="1"/>
        </p:nvSpPr>
        <p:spPr>
          <a:xfrm>
            <a:off x="10549565" y="6120656"/>
            <a:ext cx="1642437" cy="73734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213" y="1842816"/>
            <a:ext cx="7616552" cy="2702240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5400" b="1">
                <a:solidFill>
                  <a:schemeClr val="bg1"/>
                </a:solidFill>
                <a:latin typeface="Times" panose="02020603050405020304" pitchFamily="18" charset="0"/>
                <a:ea typeface="Open Sans" panose="020B0606030504020204" pitchFamily="34" charset="0"/>
                <a:cs typeface="Times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AAAD7A-7B58-4619-8E44-C4F04FD40D26}"/>
              </a:ext>
            </a:extLst>
          </p:cNvPr>
          <p:cNvGrpSpPr/>
          <p:nvPr userDrawn="1"/>
        </p:nvGrpSpPr>
        <p:grpSpPr>
          <a:xfrm rot="164089">
            <a:off x="-103910" y="21156"/>
            <a:ext cx="2234491" cy="6401828"/>
            <a:chOff x="1" y="2083708"/>
            <a:chExt cx="2492196" cy="7140155"/>
          </a:xfrm>
        </p:grpSpPr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623642BC-BF45-4117-9ADD-2A01B19CEA80}"/>
                </a:ext>
              </a:extLst>
            </p:cNvPr>
            <p:cNvSpPr/>
            <p:nvPr userDrawn="1"/>
          </p:nvSpPr>
          <p:spPr>
            <a:xfrm>
              <a:off x="2118912" y="8848661"/>
              <a:ext cx="370840" cy="371475"/>
            </a:xfrm>
            <a:custGeom>
              <a:avLst/>
              <a:gdLst/>
              <a:ahLst/>
              <a:cxnLst/>
              <a:rect l="l" t="t" r="r" b="b"/>
              <a:pathLst>
                <a:path w="370839" h="371475">
                  <a:moveTo>
                    <a:pt x="162871" y="0"/>
                  </a:moveTo>
                  <a:lnTo>
                    <a:pt x="114418" y="12586"/>
                  </a:lnTo>
                  <a:lnTo>
                    <a:pt x="72418" y="36637"/>
                  </a:lnTo>
                  <a:lnTo>
                    <a:pt x="38425" y="70170"/>
                  </a:lnTo>
                  <a:lnTo>
                    <a:pt x="13990" y="111206"/>
                  </a:lnTo>
                  <a:lnTo>
                    <a:pt x="664" y="157762"/>
                  </a:lnTo>
                  <a:lnTo>
                    <a:pt x="0" y="207857"/>
                  </a:lnTo>
                  <a:lnTo>
                    <a:pt x="12570" y="256355"/>
                  </a:lnTo>
                  <a:lnTo>
                    <a:pt x="36597" y="298394"/>
                  </a:lnTo>
                  <a:lnTo>
                    <a:pt x="70099" y="332421"/>
                  </a:lnTo>
                  <a:lnTo>
                    <a:pt x="111097" y="356881"/>
                  </a:lnTo>
                  <a:lnTo>
                    <a:pt x="157613" y="370221"/>
                  </a:lnTo>
                  <a:lnTo>
                    <a:pt x="207666" y="370887"/>
                  </a:lnTo>
                  <a:lnTo>
                    <a:pt x="256120" y="358300"/>
                  </a:lnTo>
                  <a:lnTo>
                    <a:pt x="298121" y="334249"/>
                  </a:lnTo>
                  <a:lnTo>
                    <a:pt x="332116" y="300715"/>
                  </a:lnTo>
                  <a:lnTo>
                    <a:pt x="356552" y="259678"/>
                  </a:lnTo>
                  <a:lnTo>
                    <a:pt x="369877" y="213119"/>
                  </a:lnTo>
                  <a:lnTo>
                    <a:pt x="370538" y="163020"/>
                  </a:lnTo>
                  <a:lnTo>
                    <a:pt x="357966" y="114526"/>
                  </a:lnTo>
                  <a:lnTo>
                    <a:pt x="333939" y="72489"/>
                  </a:lnTo>
                  <a:lnTo>
                    <a:pt x="300435" y="38464"/>
                  </a:lnTo>
                  <a:lnTo>
                    <a:pt x="259436" y="14005"/>
                  </a:lnTo>
                  <a:lnTo>
                    <a:pt x="212921" y="666"/>
                  </a:lnTo>
                  <a:lnTo>
                    <a:pt x="162871" y="0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4C829D8A-8207-4359-9F4F-8869464768E2}"/>
                </a:ext>
              </a:extLst>
            </p:cNvPr>
            <p:cNvSpPr/>
            <p:nvPr userDrawn="1"/>
          </p:nvSpPr>
          <p:spPr>
            <a:xfrm>
              <a:off x="1325040" y="8852388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206023" y="0"/>
                  </a:moveTo>
                  <a:lnTo>
                    <a:pt x="155979" y="1167"/>
                  </a:lnTo>
                  <a:lnTo>
                    <a:pt x="109600" y="14972"/>
                  </a:lnTo>
                  <a:lnTo>
                    <a:pt x="68849" y="39840"/>
                  </a:lnTo>
                  <a:lnTo>
                    <a:pt x="35689" y="74199"/>
                  </a:lnTo>
                  <a:lnTo>
                    <a:pt x="12084" y="116475"/>
                  </a:lnTo>
                  <a:lnTo>
                    <a:pt x="0" y="165095"/>
                  </a:lnTo>
                  <a:lnTo>
                    <a:pt x="1163" y="215184"/>
                  </a:lnTo>
                  <a:lnTo>
                    <a:pt x="14954" y="261606"/>
                  </a:lnTo>
                  <a:lnTo>
                    <a:pt x="39800" y="302395"/>
                  </a:lnTo>
                  <a:lnTo>
                    <a:pt x="74129" y="335585"/>
                  </a:lnTo>
                  <a:lnTo>
                    <a:pt x="116368" y="359211"/>
                  </a:lnTo>
                  <a:lnTo>
                    <a:pt x="164944" y="371307"/>
                  </a:lnTo>
                  <a:lnTo>
                    <a:pt x="214984" y="370142"/>
                  </a:lnTo>
                  <a:lnTo>
                    <a:pt x="261362" y="356339"/>
                  </a:lnTo>
                  <a:lnTo>
                    <a:pt x="302115" y="331470"/>
                  </a:lnTo>
                  <a:lnTo>
                    <a:pt x="335276" y="297109"/>
                  </a:lnTo>
                  <a:lnTo>
                    <a:pt x="358882" y="254832"/>
                  </a:lnTo>
                  <a:lnTo>
                    <a:pt x="370967" y="206211"/>
                  </a:lnTo>
                  <a:lnTo>
                    <a:pt x="369801" y="156126"/>
                  </a:lnTo>
                  <a:lnTo>
                    <a:pt x="356009" y="109705"/>
                  </a:lnTo>
                  <a:lnTo>
                    <a:pt x="331164" y="68916"/>
                  </a:lnTo>
                  <a:lnTo>
                    <a:pt x="296836" y="35724"/>
                  </a:lnTo>
                  <a:lnTo>
                    <a:pt x="254598" y="12096"/>
                  </a:lnTo>
                  <a:lnTo>
                    <a:pt x="206023" y="0"/>
                  </a:lnTo>
                  <a:close/>
                </a:path>
              </a:pathLst>
            </a:custGeom>
            <a:solidFill>
              <a:srgbClr val="FFFFFF">
                <a:alpha val="1642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8407EB41-2F36-420A-948C-F40F9BB5A298}"/>
                </a:ext>
              </a:extLst>
            </p:cNvPr>
            <p:cNvSpPr/>
            <p:nvPr userDrawn="1"/>
          </p:nvSpPr>
          <p:spPr>
            <a:xfrm>
              <a:off x="558450" y="8674937"/>
              <a:ext cx="372745" cy="372745"/>
            </a:xfrm>
            <a:custGeom>
              <a:avLst/>
              <a:gdLst/>
              <a:ahLst/>
              <a:cxnLst/>
              <a:rect l="l" t="t" r="r" b="b"/>
              <a:pathLst>
                <a:path w="372744" h="372745">
                  <a:moveTo>
                    <a:pt x="200087" y="0"/>
                  </a:moveTo>
                  <a:lnTo>
                    <a:pt x="151774" y="2689"/>
                  </a:lnTo>
                  <a:lnTo>
                    <a:pt x="106379" y="17447"/>
                  </a:lnTo>
                  <a:lnTo>
                    <a:pt x="66175" y="43195"/>
                  </a:lnTo>
                  <a:lnTo>
                    <a:pt x="33439" y="78857"/>
                  </a:lnTo>
                  <a:lnTo>
                    <a:pt x="10443" y="123355"/>
                  </a:lnTo>
                  <a:lnTo>
                    <a:pt x="0" y="172355"/>
                  </a:lnTo>
                  <a:lnTo>
                    <a:pt x="2686" y="220711"/>
                  </a:lnTo>
                  <a:lnTo>
                    <a:pt x="17428" y="266146"/>
                  </a:lnTo>
                  <a:lnTo>
                    <a:pt x="43150" y="306385"/>
                  </a:lnTo>
                  <a:lnTo>
                    <a:pt x="78779" y="339153"/>
                  </a:lnTo>
                  <a:lnTo>
                    <a:pt x="123240" y="362173"/>
                  </a:lnTo>
                  <a:lnTo>
                    <a:pt x="172192" y="372630"/>
                  </a:lnTo>
                  <a:lnTo>
                    <a:pt x="220502" y="369942"/>
                  </a:lnTo>
                  <a:lnTo>
                    <a:pt x="265896" y="355186"/>
                  </a:lnTo>
                  <a:lnTo>
                    <a:pt x="306101" y="329439"/>
                  </a:lnTo>
                  <a:lnTo>
                    <a:pt x="338840" y="293775"/>
                  </a:lnTo>
                  <a:lnTo>
                    <a:pt x="361840" y="249273"/>
                  </a:lnTo>
                  <a:lnTo>
                    <a:pt x="372283" y="200273"/>
                  </a:lnTo>
                  <a:lnTo>
                    <a:pt x="369597" y="151918"/>
                  </a:lnTo>
                  <a:lnTo>
                    <a:pt x="354855" y="106483"/>
                  </a:lnTo>
                  <a:lnTo>
                    <a:pt x="329133" y="66243"/>
                  </a:lnTo>
                  <a:lnTo>
                    <a:pt x="293504" y="33476"/>
                  </a:lnTo>
                  <a:lnTo>
                    <a:pt x="249043" y="10455"/>
                  </a:lnTo>
                  <a:lnTo>
                    <a:pt x="200087" y="0"/>
                  </a:lnTo>
                  <a:close/>
                </a:path>
              </a:pathLst>
            </a:custGeom>
            <a:solidFill>
              <a:srgbClr val="FFFFFF">
                <a:alpha val="2285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A978A70C-3725-4465-862F-537E45868A6A}"/>
                </a:ext>
              </a:extLst>
            </p:cNvPr>
            <p:cNvSpPr/>
            <p:nvPr userDrawn="1"/>
          </p:nvSpPr>
          <p:spPr>
            <a:xfrm>
              <a:off x="1" y="8326194"/>
              <a:ext cx="230504" cy="374015"/>
            </a:xfrm>
            <a:custGeom>
              <a:avLst/>
              <a:gdLst/>
              <a:ahLst/>
              <a:cxnLst/>
              <a:rect l="l" t="t" r="r" b="b"/>
              <a:pathLst>
                <a:path w="230504" h="374015">
                  <a:moveTo>
                    <a:pt x="36763" y="0"/>
                  </a:moveTo>
                  <a:lnTo>
                    <a:pt x="0" y="5067"/>
                  </a:lnTo>
                  <a:lnTo>
                    <a:pt x="0" y="368336"/>
                  </a:lnTo>
                  <a:lnTo>
                    <a:pt x="45198" y="373476"/>
                  </a:lnTo>
                  <a:lnTo>
                    <a:pt x="89869" y="367643"/>
                  </a:lnTo>
                  <a:lnTo>
                    <a:pt x="131938" y="351275"/>
                  </a:lnTo>
                  <a:lnTo>
                    <a:pt x="169333" y="324808"/>
                  </a:lnTo>
                  <a:lnTo>
                    <a:pt x="199981" y="288681"/>
                  </a:lnTo>
                  <a:lnTo>
                    <a:pt x="221488" y="243436"/>
                  </a:lnTo>
                  <a:lnTo>
                    <a:pt x="230072" y="195772"/>
                  </a:lnTo>
                  <a:lnTo>
                    <a:pt x="226252" y="148152"/>
                  </a:lnTo>
                  <a:lnTo>
                    <a:pt x="210546" y="103038"/>
                  </a:lnTo>
                  <a:lnTo>
                    <a:pt x="183473" y="62897"/>
                  </a:lnTo>
                  <a:lnTo>
                    <a:pt x="145551" y="30190"/>
                  </a:lnTo>
                  <a:lnTo>
                    <a:pt x="110695" y="12313"/>
                  </a:lnTo>
                  <a:lnTo>
                    <a:pt x="36763" y="0"/>
                  </a:lnTo>
                  <a:close/>
                </a:path>
              </a:pathLst>
            </a:custGeom>
            <a:solidFill>
              <a:srgbClr val="FFFFFF">
                <a:alpha val="2928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2A7DF299-6289-4392-AFAD-2B3E84F77E99}"/>
                </a:ext>
              </a:extLst>
            </p:cNvPr>
            <p:cNvSpPr/>
            <p:nvPr userDrawn="1"/>
          </p:nvSpPr>
          <p:spPr>
            <a:xfrm>
              <a:off x="180971" y="2443735"/>
              <a:ext cx="372745" cy="373380"/>
            </a:xfrm>
            <a:custGeom>
              <a:avLst/>
              <a:gdLst/>
              <a:ahLst/>
              <a:cxnLst/>
              <a:rect l="l" t="t" r="r" b="b"/>
              <a:pathLst>
                <a:path w="372745" h="373380">
                  <a:moveTo>
                    <a:pt x="197927" y="0"/>
                  </a:moveTo>
                  <a:lnTo>
                    <a:pt x="149651" y="3252"/>
                  </a:lnTo>
                  <a:lnTo>
                    <a:pt x="102343" y="19627"/>
                  </a:lnTo>
                  <a:lnTo>
                    <a:pt x="61033" y="47924"/>
                  </a:lnTo>
                  <a:lnTo>
                    <a:pt x="29680" y="84813"/>
                  </a:lnTo>
                  <a:lnTo>
                    <a:pt x="9072" y="127904"/>
                  </a:lnTo>
                  <a:lnTo>
                    <a:pt x="0" y="174805"/>
                  </a:lnTo>
                  <a:lnTo>
                    <a:pt x="3249" y="223126"/>
                  </a:lnTo>
                  <a:lnTo>
                    <a:pt x="19609" y="270477"/>
                  </a:lnTo>
                  <a:lnTo>
                    <a:pt x="47877" y="311825"/>
                  </a:lnTo>
                  <a:lnTo>
                    <a:pt x="84732" y="343207"/>
                  </a:lnTo>
                  <a:lnTo>
                    <a:pt x="127783" y="363833"/>
                  </a:lnTo>
                  <a:lnTo>
                    <a:pt x="174643" y="372914"/>
                  </a:lnTo>
                  <a:lnTo>
                    <a:pt x="222922" y="369661"/>
                  </a:lnTo>
                  <a:lnTo>
                    <a:pt x="270230" y="353286"/>
                  </a:lnTo>
                  <a:lnTo>
                    <a:pt x="311537" y="324992"/>
                  </a:lnTo>
                  <a:lnTo>
                    <a:pt x="342888" y="288104"/>
                  </a:lnTo>
                  <a:lnTo>
                    <a:pt x="363495" y="245013"/>
                  </a:lnTo>
                  <a:lnTo>
                    <a:pt x="372568" y="198111"/>
                  </a:lnTo>
                  <a:lnTo>
                    <a:pt x="369317" y="149788"/>
                  </a:lnTo>
                  <a:lnTo>
                    <a:pt x="352953" y="102437"/>
                  </a:lnTo>
                  <a:lnTo>
                    <a:pt x="324686" y="61088"/>
                  </a:lnTo>
                  <a:lnTo>
                    <a:pt x="287834" y="29707"/>
                  </a:lnTo>
                  <a:lnTo>
                    <a:pt x="244785" y="9081"/>
                  </a:lnTo>
                  <a:lnTo>
                    <a:pt x="197927" y="0"/>
                  </a:lnTo>
                  <a:close/>
                </a:path>
              </a:pathLst>
            </a:custGeom>
            <a:solidFill>
              <a:srgbClr val="FFFFFF">
                <a:alpha val="8713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E515E665-7A5B-4EB4-B77B-E0FAE30F12CF}"/>
                </a:ext>
              </a:extLst>
            </p:cNvPr>
            <p:cNvSpPr/>
            <p:nvPr userDrawn="1"/>
          </p:nvSpPr>
          <p:spPr>
            <a:xfrm>
              <a:off x="915627" y="2175409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4">
                  <a:moveTo>
                    <a:pt x="193330" y="0"/>
                  </a:moveTo>
                  <a:lnTo>
                    <a:pt x="143517" y="4954"/>
                  </a:lnTo>
                  <a:lnTo>
                    <a:pt x="96782" y="22893"/>
                  </a:lnTo>
                  <a:lnTo>
                    <a:pt x="57741" y="51501"/>
                  </a:lnTo>
                  <a:lnTo>
                    <a:pt x="27717" y="88635"/>
                  </a:lnTo>
                  <a:lnTo>
                    <a:pt x="8029" y="132153"/>
                  </a:lnTo>
                  <a:lnTo>
                    <a:pt x="0" y="179911"/>
                  </a:lnTo>
                  <a:lnTo>
                    <a:pt x="4949" y="229769"/>
                  </a:lnTo>
                  <a:lnTo>
                    <a:pt x="22873" y="276550"/>
                  </a:lnTo>
                  <a:lnTo>
                    <a:pt x="51456" y="315628"/>
                  </a:lnTo>
                  <a:lnTo>
                    <a:pt x="88558" y="345680"/>
                  </a:lnTo>
                  <a:lnTo>
                    <a:pt x="132036" y="365386"/>
                  </a:lnTo>
                  <a:lnTo>
                    <a:pt x="179751" y="373424"/>
                  </a:lnTo>
                  <a:lnTo>
                    <a:pt x="229559" y="368474"/>
                  </a:lnTo>
                  <a:lnTo>
                    <a:pt x="276299" y="350534"/>
                  </a:lnTo>
                  <a:lnTo>
                    <a:pt x="315342" y="321924"/>
                  </a:lnTo>
                  <a:lnTo>
                    <a:pt x="345368" y="284789"/>
                  </a:lnTo>
                  <a:lnTo>
                    <a:pt x="365057" y="241270"/>
                  </a:lnTo>
                  <a:lnTo>
                    <a:pt x="373087" y="193512"/>
                  </a:lnTo>
                  <a:lnTo>
                    <a:pt x="368137" y="143658"/>
                  </a:lnTo>
                  <a:lnTo>
                    <a:pt x="350214" y="96876"/>
                  </a:lnTo>
                  <a:lnTo>
                    <a:pt x="321630" y="57797"/>
                  </a:lnTo>
                  <a:lnTo>
                    <a:pt x="284528" y="27743"/>
                  </a:lnTo>
                  <a:lnTo>
                    <a:pt x="241047" y="8037"/>
                  </a:lnTo>
                  <a:lnTo>
                    <a:pt x="193330" y="0"/>
                  </a:lnTo>
                  <a:close/>
                </a:path>
              </a:pathLst>
            </a:custGeom>
            <a:solidFill>
              <a:srgbClr val="FFFFFF">
                <a:alpha val="9356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EA108E4C-0FDE-4A79-95EE-9E9A87260EBD}"/>
                </a:ext>
              </a:extLst>
            </p:cNvPr>
            <p:cNvSpPr/>
            <p:nvPr userDrawn="1"/>
          </p:nvSpPr>
          <p:spPr>
            <a:xfrm>
              <a:off x="1703742" y="2083708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4">
                  <a:moveTo>
                    <a:pt x="186620" y="0"/>
                  </a:moveTo>
                  <a:lnTo>
                    <a:pt x="137008" y="6672"/>
                  </a:lnTo>
                  <a:lnTo>
                    <a:pt x="92428" y="25501"/>
                  </a:lnTo>
                  <a:lnTo>
                    <a:pt x="54659" y="54708"/>
                  </a:lnTo>
                  <a:lnTo>
                    <a:pt x="25478" y="92512"/>
                  </a:lnTo>
                  <a:lnTo>
                    <a:pt x="6666" y="137133"/>
                  </a:lnTo>
                  <a:lnTo>
                    <a:pt x="0" y="186790"/>
                  </a:lnTo>
                  <a:lnTo>
                    <a:pt x="6666" y="236447"/>
                  </a:lnTo>
                  <a:lnTo>
                    <a:pt x="25478" y="281067"/>
                  </a:lnTo>
                  <a:lnTo>
                    <a:pt x="54659" y="318871"/>
                  </a:lnTo>
                  <a:lnTo>
                    <a:pt x="92428" y="348079"/>
                  </a:lnTo>
                  <a:lnTo>
                    <a:pt x="137008" y="366909"/>
                  </a:lnTo>
                  <a:lnTo>
                    <a:pt x="186620" y="373581"/>
                  </a:lnTo>
                  <a:lnTo>
                    <a:pt x="236232" y="366909"/>
                  </a:lnTo>
                  <a:lnTo>
                    <a:pt x="280811" y="348079"/>
                  </a:lnTo>
                  <a:lnTo>
                    <a:pt x="318581" y="318871"/>
                  </a:lnTo>
                  <a:lnTo>
                    <a:pt x="347761" y="281067"/>
                  </a:lnTo>
                  <a:lnTo>
                    <a:pt x="366573" y="236447"/>
                  </a:lnTo>
                  <a:lnTo>
                    <a:pt x="373239" y="186790"/>
                  </a:lnTo>
                  <a:lnTo>
                    <a:pt x="366573" y="137133"/>
                  </a:lnTo>
                  <a:lnTo>
                    <a:pt x="347761" y="92512"/>
                  </a:lnTo>
                  <a:lnTo>
                    <a:pt x="318581" y="54708"/>
                  </a:lnTo>
                  <a:lnTo>
                    <a:pt x="280811" y="25501"/>
                  </a:lnTo>
                  <a:lnTo>
                    <a:pt x="236232" y="6672"/>
                  </a:lnTo>
                  <a:lnTo>
                    <a:pt x="1866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EC94A245-5070-4654-B9D0-B34B0176C761}"/>
                </a:ext>
              </a:extLst>
            </p:cNvPr>
            <p:cNvSpPr/>
            <p:nvPr userDrawn="1"/>
          </p:nvSpPr>
          <p:spPr>
            <a:xfrm>
              <a:off x="2119832" y="8009782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205768" y="0"/>
                  </a:moveTo>
                  <a:lnTo>
                    <a:pt x="155731" y="1354"/>
                  </a:lnTo>
                  <a:lnTo>
                    <a:pt x="107825" y="15876"/>
                  </a:lnTo>
                  <a:lnTo>
                    <a:pt x="66827" y="41596"/>
                  </a:lnTo>
                  <a:lnTo>
                    <a:pt x="34208" y="76469"/>
                  </a:lnTo>
                  <a:lnTo>
                    <a:pt x="11442" y="118455"/>
                  </a:lnTo>
                  <a:lnTo>
                    <a:pt x="0" y="165510"/>
                  </a:lnTo>
                  <a:lnTo>
                    <a:pt x="1352" y="215594"/>
                  </a:lnTo>
                  <a:lnTo>
                    <a:pt x="15862" y="263544"/>
                  </a:lnTo>
                  <a:lnTo>
                    <a:pt x="41560" y="304582"/>
                  </a:lnTo>
                  <a:lnTo>
                    <a:pt x="76405" y="337231"/>
                  </a:lnTo>
                  <a:lnTo>
                    <a:pt x="118355" y="360019"/>
                  </a:lnTo>
                  <a:lnTo>
                    <a:pt x="165369" y="371471"/>
                  </a:lnTo>
                  <a:lnTo>
                    <a:pt x="215408" y="370114"/>
                  </a:lnTo>
                  <a:lnTo>
                    <a:pt x="263314" y="355591"/>
                  </a:lnTo>
                  <a:lnTo>
                    <a:pt x="304312" y="329872"/>
                  </a:lnTo>
                  <a:lnTo>
                    <a:pt x="336930" y="294998"/>
                  </a:lnTo>
                  <a:lnTo>
                    <a:pt x="359696" y="253012"/>
                  </a:lnTo>
                  <a:lnTo>
                    <a:pt x="371139" y="205956"/>
                  </a:lnTo>
                  <a:lnTo>
                    <a:pt x="369786" y="155873"/>
                  </a:lnTo>
                  <a:lnTo>
                    <a:pt x="355272" y="107920"/>
                  </a:lnTo>
                  <a:lnTo>
                    <a:pt x="329574" y="66883"/>
                  </a:lnTo>
                  <a:lnTo>
                    <a:pt x="294730" y="34236"/>
                  </a:lnTo>
                  <a:lnTo>
                    <a:pt x="252781" y="11451"/>
                  </a:lnTo>
                  <a:lnTo>
                    <a:pt x="205768" y="0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995E0190-E45D-46AD-808B-0684E237E0DE}"/>
                </a:ext>
              </a:extLst>
            </p:cNvPr>
            <p:cNvSpPr/>
            <p:nvPr userDrawn="1"/>
          </p:nvSpPr>
          <p:spPr>
            <a:xfrm>
              <a:off x="1413251" y="8026836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206326" y="0"/>
                  </a:moveTo>
                  <a:lnTo>
                    <a:pt x="156281" y="1075"/>
                  </a:lnTo>
                  <a:lnTo>
                    <a:pt x="109876" y="14794"/>
                  </a:lnTo>
                  <a:lnTo>
                    <a:pt x="69079" y="39588"/>
                  </a:lnTo>
                  <a:lnTo>
                    <a:pt x="35855" y="73887"/>
                  </a:lnTo>
                  <a:lnTo>
                    <a:pt x="12173" y="116119"/>
                  </a:lnTo>
                  <a:lnTo>
                    <a:pt x="0" y="164717"/>
                  </a:lnTo>
                  <a:lnTo>
                    <a:pt x="1074" y="214808"/>
                  </a:lnTo>
                  <a:lnTo>
                    <a:pt x="14780" y="261255"/>
                  </a:lnTo>
                  <a:lnTo>
                    <a:pt x="39551" y="302090"/>
                  </a:lnTo>
                  <a:lnTo>
                    <a:pt x="73816" y="335343"/>
                  </a:lnTo>
                  <a:lnTo>
                    <a:pt x="116007" y="359047"/>
                  </a:lnTo>
                  <a:lnTo>
                    <a:pt x="164556" y="371232"/>
                  </a:lnTo>
                  <a:lnTo>
                    <a:pt x="214605" y="370157"/>
                  </a:lnTo>
                  <a:lnTo>
                    <a:pt x="261011" y="356438"/>
                  </a:lnTo>
                  <a:lnTo>
                    <a:pt x="301809" y="331645"/>
                  </a:lnTo>
                  <a:lnTo>
                    <a:pt x="335032" y="297349"/>
                  </a:lnTo>
                  <a:lnTo>
                    <a:pt x="358716" y="255119"/>
                  </a:lnTo>
                  <a:lnTo>
                    <a:pt x="370894" y="206525"/>
                  </a:lnTo>
                  <a:lnTo>
                    <a:pt x="369819" y="156433"/>
                  </a:lnTo>
                  <a:lnTo>
                    <a:pt x="356112" y="109984"/>
                  </a:lnTo>
                  <a:lnTo>
                    <a:pt x="331341" y="69147"/>
                  </a:lnTo>
                  <a:lnTo>
                    <a:pt x="297074" y="35891"/>
                  </a:lnTo>
                  <a:lnTo>
                    <a:pt x="254879" y="12185"/>
                  </a:lnTo>
                  <a:lnTo>
                    <a:pt x="206326" y="0"/>
                  </a:lnTo>
                  <a:close/>
                </a:path>
              </a:pathLst>
            </a:custGeom>
            <a:solidFill>
              <a:srgbClr val="FFFFFF">
                <a:alpha val="1541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9DF436DC-4170-4483-BDF1-F5DF0AD8F705}"/>
                </a:ext>
              </a:extLst>
            </p:cNvPr>
            <p:cNvSpPr/>
            <p:nvPr userDrawn="1"/>
          </p:nvSpPr>
          <p:spPr>
            <a:xfrm>
              <a:off x="735064" y="7853877"/>
              <a:ext cx="370840" cy="371475"/>
            </a:xfrm>
            <a:custGeom>
              <a:avLst/>
              <a:gdLst/>
              <a:ahLst/>
              <a:cxnLst/>
              <a:rect l="l" t="t" r="r" b="b"/>
              <a:pathLst>
                <a:path w="370840" h="371475">
                  <a:moveTo>
                    <a:pt x="207514" y="0"/>
                  </a:moveTo>
                  <a:lnTo>
                    <a:pt x="159128" y="545"/>
                  </a:lnTo>
                  <a:lnTo>
                    <a:pt x="113124" y="13276"/>
                  </a:lnTo>
                  <a:lnTo>
                    <a:pt x="71821" y="37220"/>
                  </a:lnTo>
                  <a:lnTo>
                    <a:pt x="37540" y="71401"/>
                  </a:lnTo>
                  <a:lnTo>
                    <a:pt x="12599" y="114846"/>
                  </a:lnTo>
                  <a:lnTo>
                    <a:pt x="0" y="163330"/>
                  </a:lnTo>
                  <a:lnTo>
                    <a:pt x="547" y="211755"/>
                  </a:lnTo>
                  <a:lnTo>
                    <a:pt x="13268" y="257798"/>
                  </a:lnTo>
                  <a:lnTo>
                    <a:pt x="37189" y="299138"/>
                  </a:lnTo>
                  <a:lnTo>
                    <a:pt x="71336" y="333453"/>
                  </a:lnTo>
                  <a:lnTo>
                    <a:pt x="114736" y="358421"/>
                  </a:lnTo>
                  <a:lnTo>
                    <a:pt x="163181" y="371032"/>
                  </a:lnTo>
                  <a:lnTo>
                    <a:pt x="211564" y="370482"/>
                  </a:lnTo>
                  <a:lnTo>
                    <a:pt x="257566" y="357748"/>
                  </a:lnTo>
                  <a:lnTo>
                    <a:pt x="298868" y="333805"/>
                  </a:lnTo>
                  <a:lnTo>
                    <a:pt x="333149" y="299627"/>
                  </a:lnTo>
                  <a:lnTo>
                    <a:pt x="358090" y="256191"/>
                  </a:lnTo>
                  <a:lnTo>
                    <a:pt x="370690" y="207701"/>
                  </a:lnTo>
                  <a:lnTo>
                    <a:pt x="370142" y="159272"/>
                  </a:lnTo>
                  <a:lnTo>
                    <a:pt x="357422" y="113226"/>
                  </a:lnTo>
                  <a:lnTo>
                    <a:pt x="333503" y="71886"/>
                  </a:lnTo>
                  <a:lnTo>
                    <a:pt x="299359" y="37575"/>
                  </a:lnTo>
                  <a:lnTo>
                    <a:pt x="255963" y="12615"/>
                  </a:lnTo>
                  <a:lnTo>
                    <a:pt x="207514" y="0"/>
                  </a:lnTo>
                  <a:close/>
                </a:path>
              </a:pathLst>
            </a:custGeom>
            <a:solidFill>
              <a:srgbClr val="FFFFFF">
                <a:alpha val="2082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052CF073-378F-4586-8EE5-D9C1A725C041}"/>
                </a:ext>
              </a:extLst>
            </p:cNvPr>
            <p:cNvSpPr/>
            <p:nvPr userDrawn="1"/>
          </p:nvSpPr>
          <p:spPr>
            <a:xfrm>
              <a:off x="130270" y="7502118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40" h="370840">
                  <a:moveTo>
                    <a:pt x="162645" y="0"/>
                  </a:moveTo>
                  <a:lnTo>
                    <a:pt x="116389" y="11773"/>
                  </a:lnTo>
                  <a:lnTo>
                    <a:pt x="74100" y="35308"/>
                  </a:lnTo>
                  <a:lnTo>
                    <a:pt x="38276" y="70301"/>
                  </a:lnTo>
                  <a:lnTo>
                    <a:pt x="12952" y="113520"/>
                  </a:lnTo>
                  <a:lnTo>
                    <a:pt x="295" y="160266"/>
                  </a:lnTo>
                  <a:lnTo>
                    <a:pt x="0" y="208038"/>
                  </a:lnTo>
                  <a:lnTo>
                    <a:pt x="11761" y="254337"/>
                  </a:lnTo>
                  <a:lnTo>
                    <a:pt x="35275" y="296665"/>
                  </a:lnTo>
                  <a:lnTo>
                    <a:pt x="70235" y="332522"/>
                  </a:lnTo>
                  <a:lnTo>
                    <a:pt x="113416" y="357866"/>
                  </a:lnTo>
                  <a:lnTo>
                    <a:pt x="160120" y="370533"/>
                  </a:lnTo>
                  <a:lnTo>
                    <a:pt x="207850" y="370828"/>
                  </a:lnTo>
                  <a:lnTo>
                    <a:pt x="254108" y="359055"/>
                  </a:lnTo>
                  <a:lnTo>
                    <a:pt x="296396" y="335519"/>
                  </a:lnTo>
                  <a:lnTo>
                    <a:pt x="332217" y="300523"/>
                  </a:lnTo>
                  <a:lnTo>
                    <a:pt x="357541" y="257303"/>
                  </a:lnTo>
                  <a:lnTo>
                    <a:pt x="370198" y="210558"/>
                  </a:lnTo>
                  <a:lnTo>
                    <a:pt x="370492" y="162786"/>
                  </a:lnTo>
                  <a:lnTo>
                    <a:pt x="358729" y="116486"/>
                  </a:lnTo>
                  <a:lnTo>
                    <a:pt x="335212" y="74158"/>
                  </a:lnTo>
                  <a:lnTo>
                    <a:pt x="300248" y="38301"/>
                  </a:lnTo>
                  <a:lnTo>
                    <a:pt x="257072" y="12959"/>
                  </a:lnTo>
                  <a:lnTo>
                    <a:pt x="210372" y="293"/>
                  </a:lnTo>
                  <a:lnTo>
                    <a:pt x="162645" y="0"/>
                  </a:lnTo>
                  <a:close/>
                </a:path>
              </a:pathLst>
            </a:custGeom>
            <a:solidFill>
              <a:srgbClr val="FFFFFF">
                <a:alpha val="2624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CE95AC59-141D-49E5-B81F-6363AD6BB129}"/>
                </a:ext>
              </a:extLst>
            </p:cNvPr>
            <p:cNvSpPr/>
            <p:nvPr userDrawn="1"/>
          </p:nvSpPr>
          <p:spPr>
            <a:xfrm>
              <a:off x="6" y="3741446"/>
              <a:ext cx="192405" cy="374015"/>
            </a:xfrm>
            <a:custGeom>
              <a:avLst/>
              <a:gdLst/>
              <a:ahLst/>
              <a:cxnLst/>
              <a:rect l="l" t="t" r="r" b="b"/>
              <a:pathLst>
                <a:path w="192405" h="374014">
                  <a:moveTo>
                    <a:pt x="0" y="0"/>
                  </a:moveTo>
                  <a:lnTo>
                    <a:pt x="0" y="373413"/>
                  </a:lnTo>
                  <a:lnTo>
                    <a:pt x="38929" y="370492"/>
                  </a:lnTo>
                  <a:lnTo>
                    <a:pt x="76612" y="359471"/>
                  </a:lnTo>
                  <a:lnTo>
                    <a:pt x="111669" y="340404"/>
                  </a:lnTo>
                  <a:lnTo>
                    <a:pt x="142724" y="313347"/>
                  </a:lnTo>
                  <a:lnTo>
                    <a:pt x="171458" y="272323"/>
                  </a:lnTo>
                  <a:lnTo>
                    <a:pt x="187854" y="226758"/>
                  </a:lnTo>
                  <a:lnTo>
                    <a:pt x="192012" y="179168"/>
                  </a:lnTo>
                  <a:lnTo>
                    <a:pt x="184034" y="132069"/>
                  </a:lnTo>
                  <a:lnTo>
                    <a:pt x="164021" y="87976"/>
                  </a:lnTo>
                  <a:lnTo>
                    <a:pt x="132074" y="49406"/>
                  </a:lnTo>
                  <a:lnTo>
                    <a:pt x="69681" y="11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874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55B9EE7B-7FF6-42FC-B581-22345456A213}"/>
                </a:ext>
              </a:extLst>
            </p:cNvPr>
            <p:cNvSpPr/>
            <p:nvPr userDrawn="1"/>
          </p:nvSpPr>
          <p:spPr>
            <a:xfrm>
              <a:off x="365636" y="3290349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4">
                  <a:moveTo>
                    <a:pt x="182446" y="0"/>
                  </a:moveTo>
                  <a:lnTo>
                    <a:pt x="134616" y="7328"/>
                  </a:lnTo>
                  <a:lnTo>
                    <a:pt x="88862" y="27651"/>
                  </a:lnTo>
                  <a:lnTo>
                    <a:pt x="50091" y="59341"/>
                  </a:lnTo>
                  <a:lnTo>
                    <a:pt x="21968" y="98751"/>
                  </a:lnTo>
                  <a:lnTo>
                    <a:pt x="5076" y="143431"/>
                  </a:lnTo>
                  <a:lnTo>
                    <a:pt x="0" y="190931"/>
                  </a:lnTo>
                  <a:lnTo>
                    <a:pt x="7322" y="238804"/>
                  </a:lnTo>
                  <a:lnTo>
                    <a:pt x="27626" y="284600"/>
                  </a:lnTo>
                  <a:lnTo>
                    <a:pt x="59287" y="323407"/>
                  </a:lnTo>
                  <a:lnTo>
                    <a:pt x="98661" y="351557"/>
                  </a:lnTo>
                  <a:lnTo>
                    <a:pt x="143300" y="368464"/>
                  </a:lnTo>
                  <a:lnTo>
                    <a:pt x="190758" y="373545"/>
                  </a:lnTo>
                  <a:lnTo>
                    <a:pt x="238587" y="366216"/>
                  </a:lnTo>
                  <a:lnTo>
                    <a:pt x="284341" y="345893"/>
                  </a:lnTo>
                  <a:lnTo>
                    <a:pt x="323113" y="314202"/>
                  </a:lnTo>
                  <a:lnTo>
                    <a:pt x="351238" y="274793"/>
                  </a:lnTo>
                  <a:lnTo>
                    <a:pt x="368131" y="230113"/>
                  </a:lnTo>
                  <a:lnTo>
                    <a:pt x="373208" y="182612"/>
                  </a:lnTo>
                  <a:lnTo>
                    <a:pt x="365885" y="134739"/>
                  </a:lnTo>
                  <a:lnTo>
                    <a:pt x="345577" y="88943"/>
                  </a:lnTo>
                  <a:lnTo>
                    <a:pt x="313916" y="50137"/>
                  </a:lnTo>
                  <a:lnTo>
                    <a:pt x="274542" y="21988"/>
                  </a:lnTo>
                  <a:lnTo>
                    <a:pt x="229903" y="5081"/>
                  </a:lnTo>
                  <a:lnTo>
                    <a:pt x="182446" y="0"/>
                  </a:lnTo>
                  <a:close/>
                </a:path>
              </a:pathLst>
            </a:custGeom>
            <a:solidFill>
              <a:srgbClr val="FFFFFF">
                <a:alpha val="6416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330D0191-F8AF-42A4-AF89-F8C14170B4B9}"/>
                </a:ext>
              </a:extLst>
            </p:cNvPr>
            <p:cNvSpPr/>
            <p:nvPr userDrawn="1"/>
          </p:nvSpPr>
          <p:spPr>
            <a:xfrm>
              <a:off x="1004213" y="3010067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4">
                  <a:moveTo>
                    <a:pt x="185553" y="0"/>
                  </a:moveTo>
                  <a:lnTo>
                    <a:pt x="135996" y="7058"/>
                  </a:lnTo>
                  <a:lnTo>
                    <a:pt x="90059" y="26960"/>
                  </a:lnTo>
                  <a:lnTo>
                    <a:pt x="52262" y="57197"/>
                  </a:lnTo>
                  <a:lnTo>
                    <a:pt x="23833" y="95571"/>
                  </a:lnTo>
                  <a:lnTo>
                    <a:pt x="6003" y="139885"/>
                  </a:lnTo>
                  <a:lnTo>
                    <a:pt x="0" y="187941"/>
                  </a:lnTo>
                  <a:lnTo>
                    <a:pt x="7052" y="237543"/>
                  </a:lnTo>
                  <a:lnTo>
                    <a:pt x="26936" y="283523"/>
                  </a:lnTo>
                  <a:lnTo>
                    <a:pt x="57145" y="321354"/>
                  </a:lnTo>
                  <a:lnTo>
                    <a:pt x="95483" y="349808"/>
                  </a:lnTo>
                  <a:lnTo>
                    <a:pt x="139757" y="367655"/>
                  </a:lnTo>
                  <a:lnTo>
                    <a:pt x="187770" y="373664"/>
                  </a:lnTo>
                  <a:lnTo>
                    <a:pt x="237327" y="366605"/>
                  </a:lnTo>
                  <a:lnTo>
                    <a:pt x="283265" y="346703"/>
                  </a:lnTo>
                  <a:lnTo>
                    <a:pt x="321063" y="316467"/>
                  </a:lnTo>
                  <a:lnTo>
                    <a:pt x="349493" y="278093"/>
                  </a:lnTo>
                  <a:lnTo>
                    <a:pt x="367324" y="233779"/>
                  </a:lnTo>
                  <a:lnTo>
                    <a:pt x="373326" y="185722"/>
                  </a:lnTo>
                  <a:lnTo>
                    <a:pt x="366270" y="136120"/>
                  </a:lnTo>
                  <a:lnTo>
                    <a:pt x="346387" y="90141"/>
                  </a:lnTo>
                  <a:lnTo>
                    <a:pt x="316178" y="52309"/>
                  </a:lnTo>
                  <a:lnTo>
                    <a:pt x="277839" y="23855"/>
                  </a:lnTo>
                  <a:lnTo>
                    <a:pt x="233566" y="6008"/>
                  </a:lnTo>
                  <a:lnTo>
                    <a:pt x="185553" y="0"/>
                  </a:lnTo>
                  <a:close/>
                </a:path>
              </a:pathLst>
            </a:custGeom>
            <a:solidFill>
              <a:srgbClr val="FFFFFF">
                <a:alpha val="69578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B2E94F4F-9299-493C-8DE7-F148FB93EDAA}"/>
                </a:ext>
              </a:extLst>
            </p:cNvPr>
            <p:cNvSpPr/>
            <p:nvPr userDrawn="1"/>
          </p:nvSpPr>
          <p:spPr>
            <a:xfrm>
              <a:off x="1703742" y="2913884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4">
                  <a:moveTo>
                    <a:pt x="186620" y="0"/>
                  </a:moveTo>
                  <a:lnTo>
                    <a:pt x="137008" y="6672"/>
                  </a:lnTo>
                  <a:lnTo>
                    <a:pt x="92428" y="25501"/>
                  </a:lnTo>
                  <a:lnTo>
                    <a:pt x="54659" y="54708"/>
                  </a:lnTo>
                  <a:lnTo>
                    <a:pt x="25478" y="92512"/>
                  </a:lnTo>
                  <a:lnTo>
                    <a:pt x="6666" y="137133"/>
                  </a:lnTo>
                  <a:lnTo>
                    <a:pt x="0" y="186790"/>
                  </a:lnTo>
                  <a:lnTo>
                    <a:pt x="6666" y="236443"/>
                  </a:lnTo>
                  <a:lnTo>
                    <a:pt x="25478" y="281062"/>
                  </a:lnTo>
                  <a:lnTo>
                    <a:pt x="54659" y="318867"/>
                  </a:lnTo>
                  <a:lnTo>
                    <a:pt x="92428" y="348076"/>
                  </a:lnTo>
                  <a:lnTo>
                    <a:pt x="137008" y="366907"/>
                  </a:lnTo>
                  <a:lnTo>
                    <a:pt x="186620" y="373580"/>
                  </a:lnTo>
                  <a:lnTo>
                    <a:pt x="236232" y="366907"/>
                  </a:lnTo>
                  <a:lnTo>
                    <a:pt x="280811" y="348076"/>
                  </a:lnTo>
                  <a:lnTo>
                    <a:pt x="318581" y="318867"/>
                  </a:lnTo>
                  <a:lnTo>
                    <a:pt x="347761" y="281062"/>
                  </a:lnTo>
                  <a:lnTo>
                    <a:pt x="366573" y="236443"/>
                  </a:lnTo>
                  <a:lnTo>
                    <a:pt x="373239" y="186790"/>
                  </a:lnTo>
                  <a:lnTo>
                    <a:pt x="366573" y="137133"/>
                  </a:lnTo>
                  <a:lnTo>
                    <a:pt x="347761" y="92512"/>
                  </a:lnTo>
                  <a:lnTo>
                    <a:pt x="318581" y="54708"/>
                  </a:lnTo>
                  <a:lnTo>
                    <a:pt x="280811" y="25501"/>
                  </a:lnTo>
                  <a:lnTo>
                    <a:pt x="236232" y="6672"/>
                  </a:lnTo>
                  <a:lnTo>
                    <a:pt x="186620" y="0"/>
                  </a:ln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A1524399-8984-4F80-9EB9-8F76F7B2D886}"/>
                </a:ext>
              </a:extLst>
            </p:cNvPr>
            <p:cNvSpPr/>
            <p:nvPr userDrawn="1"/>
          </p:nvSpPr>
          <p:spPr>
            <a:xfrm>
              <a:off x="2118817" y="7162059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5">
                  <a:moveTo>
                    <a:pt x="191996" y="0"/>
                  </a:moveTo>
                  <a:lnTo>
                    <a:pt x="142221" y="5324"/>
                  </a:lnTo>
                  <a:lnTo>
                    <a:pt x="95619" y="23610"/>
                  </a:lnTo>
                  <a:lnTo>
                    <a:pt x="56791" y="52508"/>
                  </a:lnTo>
                  <a:lnTo>
                    <a:pt x="27041" y="89864"/>
                  </a:lnTo>
                  <a:lnTo>
                    <a:pt x="7676" y="133528"/>
                  </a:lnTo>
                  <a:lnTo>
                    <a:pt x="0" y="181346"/>
                  </a:lnTo>
                  <a:lnTo>
                    <a:pt x="5318" y="231166"/>
                  </a:lnTo>
                  <a:lnTo>
                    <a:pt x="23588" y="277810"/>
                  </a:lnTo>
                  <a:lnTo>
                    <a:pt x="52459" y="316674"/>
                  </a:lnTo>
                  <a:lnTo>
                    <a:pt x="89781" y="346451"/>
                  </a:lnTo>
                  <a:lnTo>
                    <a:pt x="133405" y="365834"/>
                  </a:lnTo>
                  <a:lnTo>
                    <a:pt x="181180" y="373517"/>
                  </a:lnTo>
                  <a:lnTo>
                    <a:pt x="230954" y="368193"/>
                  </a:lnTo>
                  <a:lnTo>
                    <a:pt x="277556" y="349904"/>
                  </a:lnTo>
                  <a:lnTo>
                    <a:pt x="316384" y="321006"/>
                  </a:lnTo>
                  <a:lnTo>
                    <a:pt x="346134" y="283650"/>
                  </a:lnTo>
                  <a:lnTo>
                    <a:pt x="365500" y="239988"/>
                  </a:lnTo>
                  <a:lnTo>
                    <a:pt x="373176" y="192171"/>
                  </a:lnTo>
                  <a:lnTo>
                    <a:pt x="367857" y="142351"/>
                  </a:lnTo>
                  <a:lnTo>
                    <a:pt x="349588" y="95703"/>
                  </a:lnTo>
                  <a:lnTo>
                    <a:pt x="320717" y="56839"/>
                  </a:lnTo>
                  <a:lnTo>
                    <a:pt x="283394" y="27063"/>
                  </a:lnTo>
                  <a:lnTo>
                    <a:pt x="239770" y="7681"/>
                  </a:lnTo>
                  <a:lnTo>
                    <a:pt x="191996" y="0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0BC29067-73E6-4F3E-B55E-4FEF2A0E46DA}"/>
                </a:ext>
              </a:extLst>
            </p:cNvPr>
            <p:cNvSpPr/>
            <p:nvPr userDrawn="1"/>
          </p:nvSpPr>
          <p:spPr>
            <a:xfrm>
              <a:off x="1471181" y="7197873"/>
              <a:ext cx="370205" cy="370840"/>
            </a:xfrm>
            <a:custGeom>
              <a:avLst/>
              <a:gdLst/>
              <a:ahLst/>
              <a:cxnLst/>
              <a:rect l="l" t="t" r="r" b="b"/>
              <a:pathLst>
                <a:path w="370205" h="370840">
                  <a:moveTo>
                    <a:pt x="159741" y="0"/>
                  </a:moveTo>
                  <a:lnTo>
                    <a:pt x="113056" y="12720"/>
                  </a:lnTo>
                  <a:lnTo>
                    <a:pt x="71739" y="36633"/>
                  </a:lnTo>
                  <a:lnTo>
                    <a:pt x="37791" y="70212"/>
                  </a:lnTo>
                  <a:lnTo>
                    <a:pt x="13211" y="111927"/>
                  </a:lnTo>
                  <a:lnTo>
                    <a:pt x="99" y="159889"/>
                  </a:lnTo>
                  <a:lnTo>
                    <a:pt x="0" y="210357"/>
                  </a:lnTo>
                  <a:lnTo>
                    <a:pt x="12708" y="257087"/>
                  </a:lnTo>
                  <a:lnTo>
                    <a:pt x="36600" y="298442"/>
                  </a:lnTo>
                  <a:lnTo>
                    <a:pt x="70148" y="332420"/>
                  </a:lnTo>
                  <a:lnTo>
                    <a:pt x="111825" y="357023"/>
                  </a:lnTo>
                  <a:lnTo>
                    <a:pt x="160106" y="370248"/>
                  </a:lnTo>
                  <a:lnTo>
                    <a:pt x="210164" y="370248"/>
                  </a:lnTo>
                  <a:lnTo>
                    <a:pt x="256851" y="357528"/>
                  </a:lnTo>
                  <a:lnTo>
                    <a:pt x="298170" y="333615"/>
                  </a:lnTo>
                  <a:lnTo>
                    <a:pt x="332120" y="300036"/>
                  </a:lnTo>
                  <a:lnTo>
                    <a:pt x="356700" y="258321"/>
                  </a:lnTo>
                  <a:lnTo>
                    <a:pt x="369811" y="210357"/>
                  </a:lnTo>
                  <a:lnTo>
                    <a:pt x="369911" y="159889"/>
                  </a:lnTo>
                  <a:lnTo>
                    <a:pt x="357201" y="113158"/>
                  </a:lnTo>
                  <a:lnTo>
                    <a:pt x="333309" y="71802"/>
                  </a:lnTo>
                  <a:lnTo>
                    <a:pt x="299759" y="37823"/>
                  </a:lnTo>
                  <a:lnTo>
                    <a:pt x="258079" y="13222"/>
                  </a:lnTo>
                  <a:lnTo>
                    <a:pt x="209793" y="0"/>
                  </a:lnTo>
                  <a:lnTo>
                    <a:pt x="159741" y="0"/>
                  </a:lnTo>
                  <a:close/>
                </a:path>
              </a:pathLst>
            </a:custGeom>
            <a:solidFill>
              <a:srgbClr val="FFFFFF">
                <a:alpha val="1443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2481671A-CAE0-485F-8BAC-C189E9EB698F}"/>
                </a:ext>
              </a:extLst>
            </p:cNvPr>
            <p:cNvSpPr/>
            <p:nvPr userDrawn="1"/>
          </p:nvSpPr>
          <p:spPr>
            <a:xfrm>
              <a:off x="859241" y="6992732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5">
                  <a:moveTo>
                    <a:pt x="183168" y="0"/>
                  </a:moveTo>
                  <a:lnTo>
                    <a:pt x="135954" y="7012"/>
                  </a:lnTo>
                  <a:lnTo>
                    <a:pt x="92039" y="25725"/>
                  </a:lnTo>
                  <a:lnTo>
                    <a:pt x="53843" y="55456"/>
                  </a:lnTo>
                  <a:lnTo>
                    <a:pt x="23787" y="95521"/>
                  </a:lnTo>
                  <a:lnTo>
                    <a:pt x="5365" y="142107"/>
                  </a:lnTo>
                  <a:lnTo>
                    <a:pt x="0" y="190238"/>
                  </a:lnTo>
                  <a:lnTo>
                    <a:pt x="7008" y="237493"/>
                  </a:lnTo>
                  <a:lnTo>
                    <a:pt x="25707" y="281448"/>
                  </a:lnTo>
                  <a:lnTo>
                    <a:pt x="55412" y="319680"/>
                  </a:lnTo>
                  <a:lnTo>
                    <a:pt x="95442" y="349767"/>
                  </a:lnTo>
                  <a:lnTo>
                    <a:pt x="141985" y="368202"/>
                  </a:lnTo>
                  <a:lnTo>
                    <a:pt x="190072" y="373571"/>
                  </a:lnTo>
                  <a:lnTo>
                    <a:pt x="237283" y="366558"/>
                  </a:lnTo>
                  <a:lnTo>
                    <a:pt x="281196" y="347843"/>
                  </a:lnTo>
                  <a:lnTo>
                    <a:pt x="319390" y="318112"/>
                  </a:lnTo>
                  <a:lnTo>
                    <a:pt x="349446" y="278047"/>
                  </a:lnTo>
                  <a:lnTo>
                    <a:pt x="367868" y="231461"/>
                  </a:lnTo>
                  <a:lnTo>
                    <a:pt x="373236" y="183330"/>
                  </a:lnTo>
                  <a:lnTo>
                    <a:pt x="366230" y="136076"/>
                  </a:lnTo>
                  <a:lnTo>
                    <a:pt x="347533" y="92123"/>
                  </a:lnTo>
                  <a:lnTo>
                    <a:pt x="317829" y="53894"/>
                  </a:lnTo>
                  <a:lnTo>
                    <a:pt x="277801" y="23811"/>
                  </a:lnTo>
                  <a:lnTo>
                    <a:pt x="231257" y="5372"/>
                  </a:lnTo>
                  <a:lnTo>
                    <a:pt x="183168" y="0"/>
                  </a:lnTo>
                  <a:close/>
                </a:path>
              </a:pathLst>
            </a:custGeom>
            <a:solidFill>
              <a:srgbClr val="FFFFFF">
                <a:alpha val="18888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C2C50100-E191-42DB-9260-FD8CD20B0EED}"/>
                </a:ext>
              </a:extLst>
            </p:cNvPr>
            <p:cNvSpPr/>
            <p:nvPr userDrawn="1"/>
          </p:nvSpPr>
          <p:spPr>
            <a:xfrm>
              <a:off x="361342" y="6573948"/>
              <a:ext cx="371475" cy="372110"/>
            </a:xfrm>
            <a:custGeom>
              <a:avLst/>
              <a:gdLst/>
              <a:ahLst/>
              <a:cxnLst/>
              <a:rect l="l" t="t" r="r" b="b"/>
              <a:pathLst>
                <a:path w="371475" h="372109">
                  <a:moveTo>
                    <a:pt x="204330" y="0"/>
                  </a:moveTo>
                  <a:lnTo>
                    <a:pt x="156620" y="1313"/>
                  </a:lnTo>
                  <a:lnTo>
                    <a:pt x="110199" y="14976"/>
                  </a:lnTo>
                  <a:lnTo>
                    <a:pt x="67568" y="41239"/>
                  </a:lnTo>
                  <a:lnTo>
                    <a:pt x="33380" y="77835"/>
                  </a:lnTo>
                  <a:lnTo>
                    <a:pt x="10773" y="120653"/>
                  </a:lnTo>
                  <a:lnTo>
                    <a:pt x="0" y="167191"/>
                  </a:lnTo>
                  <a:lnTo>
                    <a:pt x="1312" y="214943"/>
                  </a:lnTo>
                  <a:lnTo>
                    <a:pt x="14962" y="261404"/>
                  </a:lnTo>
                  <a:lnTo>
                    <a:pt x="41202" y="304069"/>
                  </a:lnTo>
                  <a:lnTo>
                    <a:pt x="77764" y="338296"/>
                  </a:lnTo>
                  <a:lnTo>
                    <a:pt x="120546" y="360926"/>
                  </a:lnTo>
                  <a:lnTo>
                    <a:pt x="167043" y="371708"/>
                  </a:lnTo>
                  <a:lnTo>
                    <a:pt x="214754" y="370393"/>
                  </a:lnTo>
                  <a:lnTo>
                    <a:pt x="261175" y="356731"/>
                  </a:lnTo>
                  <a:lnTo>
                    <a:pt x="303801" y="330470"/>
                  </a:lnTo>
                  <a:lnTo>
                    <a:pt x="337994" y="293875"/>
                  </a:lnTo>
                  <a:lnTo>
                    <a:pt x="360602" y="251054"/>
                  </a:lnTo>
                  <a:lnTo>
                    <a:pt x="371374" y="204513"/>
                  </a:lnTo>
                  <a:lnTo>
                    <a:pt x="370060" y="156759"/>
                  </a:lnTo>
                  <a:lnTo>
                    <a:pt x="356408" y="110296"/>
                  </a:lnTo>
                  <a:lnTo>
                    <a:pt x="330168" y="67630"/>
                  </a:lnTo>
                  <a:lnTo>
                    <a:pt x="293607" y="33410"/>
                  </a:lnTo>
                  <a:lnTo>
                    <a:pt x="250827" y="10783"/>
                  </a:lnTo>
                  <a:lnTo>
                    <a:pt x="204330" y="0"/>
                  </a:lnTo>
                  <a:close/>
                </a:path>
              </a:pathLst>
            </a:custGeom>
            <a:solidFill>
              <a:srgbClr val="FFFFFF">
                <a:alpha val="2332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90B5D792-EABA-4F2B-B82E-916253E81216}"/>
                </a:ext>
              </a:extLst>
            </p:cNvPr>
            <p:cNvSpPr/>
            <p:nvPr userDrawn="1"/>
          </p:nvSpPr>
          <p:spPr>
            <a:xfrm>
              <a:off x="53126" y="6006713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4">
                  <a:moveTo>
                    <a:pt x="179135" y="0"/>
                  </a:moveTo>
                  <a:lnTo>
                    <a:pt x="129842" y="8722"/>
                  </a:lnTo>
                  <a:lnTo>
                    <a:pt x="84600" y="30159"/>
                  </a:lnTo>
                  <a:lnTo>
                    <a:pt x="47840" y="61651"/>
                  </a:lnTo>
                  <a:lnTo>
                    <a:pt x="20718" y="100960"/>
                  </a:lnTo>
                  <a:lnTo>
                    <a:pt x="4387" y="145850"/>
                  </a:lnTo>
                  <a:lnTo>
                    <a:pt x="0" y="194082"/>
                  </a:lnTo>
                  <a:lnTo>
                    <a:pt x="8710" y="243420"/>
                  </a:lnTo>
                  <a:lnTo>
                    <a:pt x="30131" y="288704"/>
                  </a:lnTo>
                  <a:lnTo>
                    <a:pt x="61595" y="325497"/>
                  </a:lnTo>
                  <a:lnTo>
                    <a:pt x="100868" y="352644"/>
                  </a:lnTo>
                  <a:lnTo>
                    <a:pt x="145715" y="368991"/>
                  </a:lnTo>
                  <a:lnTo>
                    <a:pt x="193902" y="373382"/>
                  </a:lnTo>
                  <a:lnTo>
                    <a:pt x="243195" y="364664"/>
                  </a:lnTo>
                  <a:lnTo>
                    <a:pt x="288438" y="343226"/>
                  </a:lnTo>
                  <a:lnTo>
                    <a:pt x="325199" y="311734"/>
                  </a:lnTo>
                  <a:lnTo>
                    <a:pt x="352323" y="272425"/>
                  </a:lnTo>
                  <a:lnTo>
                    <a:pt x="368655" y="227535"/>
                  </a:lnTo>
                  <a:lnTo>
                    <a:pt x="373041" y="179303"/>
                  </a:lnTo>
                  <a:lnTo>
                    <a:pt x="364327" y="129965"/>
                  </a:lnTo>
                  <a:lnTo>
                    <a:pt x="342910" y="84680"/>
                  </a:lnTo>
                  <a:lnTo>
                    <a:pt x="311446" y="47885"/>
                  </a:lnTo>
                  <a:lnTo>
                    <a:pt x="272173" y="20737"/>
                  </a:lnTo>
                  <a:lnTo>
                    <a:pt x="227324" y="4390"/>
                  </a:lnTo>
                  <a:lnTo>
                    <a:pt x="179135" y="0"/>
                  </a:lnTo>
                  <a:close/>
                </a:path>
              </a:pathLst>
            </a:custGeom>
            <a:solidFill>
              <a:srgbClr val="FFFFFF">
                <a:alpha val="27778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68304A63-C276-4CC7-A61B-9014790636D2}"/>
                </a:ext>
              </a:extLst>
            </p:cNvPr>
            <p:cNvSpPr/>
            <p:nvPr userDrawn="1"/>
          </p:nvSpPr>
          <p:spPr>
            <a:xfrm>
              <a:off x="1" y="5360384"/>
              <a:ext cx="348615" cy="372745"/>
            </a:xfrm>
            <a:custGeom>
              <a:avLst/>
              <a:gdLst/>
              <a:ahLst/>
              <a:cxnLst/>
              <a:rect l="l" t="t" r="r" b="b"/>
              <a:pathLst>
                <a:path w="348615" h="372745">
                  <a:moveTo>
                    <a:pt x="174410" y="0"/>
                  </a:moveTo>
                  <a:lnTo>
                    <a:pt x="120950" y="4099"/>
                  </a:lnTo>
                  <a:lnTo>
                    <a:pt x="72503" y="22420"/>
                  </a:lnTo>
                  <a:lnTo>
                    <a:pt x="31407" y="52910"/>
                  </a:lnTo>
                  <a:lnTo>
                    <a:pt x="0" y="93520"/>
                  </a:lnTo>
                  <a:lnTo>
                    <a:pt x="0" y="279169"/>
                  </a:lnTo>
                  <a:lnTo>
                    <a:pt x="26930" y="315282"/>
                  </a:lnTo>
                  <a:lnTo>
                    <a:pt x="61762" y="343980"/>
                  </a:lnTo>
                  <a:lnTo>
                    <a:pt x="103100" y="363666"/>
                  </a:lnTo>
                  <a:lnTo>
                    <a:pt x="149551" y="372742"/>
                  </a:lnTo>
                  <a:lnTo>
                    <a:pt x="199496" y="369390"/>
                  </a:lnTo>
                  <a:lnTo>
                    <a:pt x="245230" y="353573"/>
                  </a:lnTo>
                  <a:lnTo>
                    <a:pt x="284859" y="326949"/>
                  </a:lnTo>
                  <a:lnTo>
                    <a:pt x="316489" y="291175"/>
                  </a:lnTo>
                  <a:lnTo>
                    <a:pt x="338228" y="247906"/>
                  </a:lnTo>
                  <a:lnTo>
                    <a:pt x="348182" y="198801"/>
                  </a:lnTo>
                  <a:lnTo>
                    <a:pt x="344836" y="148814"/>
                  </a:lnTo>
                  <a:lnTo>
                    <a:pt x="329036" y="103042"/>
                  </a:lnTo>
                  <a:lnTo>
                    <a:pt x="302436" y="63378"/>
                  </a:lnTo>
                  <a:lnTo>
                    <a:pt x="266694" y="31720"/>
                  </a:lnTo>
                  <a:lnTo>
                    <a:pt x="223467" y="9962"/>
                  </a:lnTo>
                  <a:lnTo>
                    <a:pt x="174410" y="0"/>
                  </a:lnTo>
                  <a:close/>
                </a:path>
              </a:pathLst>
            </a:custGeom>
            <a:solidFill>
              <a:srgbClr val="FFFFFF">
                <a:alpha val="32218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5654BA81-F810-4513-A609-10D617AC67A0}"/>
                </a:ext>
              </a:extLst>
            </p:cNvPr>
            <p:cNvSpPr/>
            <p:nvPr userDrawn="1"/>
          </p:nvSpPr>
          <p:spPr>
            <a:xfrm>
              <a:off x="138116" y="4735766"/>
              <a:ext cx="372110" cy="372745"/>
            </a:xfrm>
            <a:custGeom>
              <a:avLst/>
              <a:gdLst/>
              <a:ahLst/>
              <a:cxnLst/>
              <a:rect l="l" t="t" r="r" b="b"/>
              <a:pathLst>
                <a:path w="372109" h="372745">
                  <a:moveTo>
                    <a:pt x="169973" y="0"/>
                  </a:moveTo>
                  <a:lnTo>
                    <a:pt x="123341" y="10174"/>
                  </a:lnTo>
                  <a:lnTo>
                    <a:pt x="80783" y="31802"/>
                  </a:lnTo>
                  <a:lnTo>
                    <a:pt x="44671" y="64038"/>
                  </a:lnTo>
                  <a:lnTo>
                    <a:pt x="17373" y="106036"/>
                  </a:lnTo>
                  <a:lnTo>
                    <a:pt x="2121" y="153753"/>
                  </a:lnTo>
                  <a:lnTo>
                    <a:pt x="0" y="202135"/>
                  </a:lnTo>
                  <a:lnTo>
                    <a:pt x="10165" y="248810"/>
                  </a:lnTo>
                  <a:lnTo>
                    <a:pt x="31773" y="291406"/>
                  </a:lnTo>
                  <a:lnTo>
                    <a:pt x="63980" y="327552"/>
                  </a:lnTo>
                  <a:lnTo>
                    <a:pt x="105940" y="354874"/>
                  </a:lnTo>
                  <a:lnTo>
                    <a:pt x="153616" y="370141"/>
                  </a:lnTo>
                  <a:lnTo>
                    <a:pt x="201955" y="372264"/>
                  </a:lnTo>
                  <a:lnTo>
                    <a:pt x="248587" y="362089"/>
                  </a:lnTo>
                  <a:lnTo>
                    <a:pt x="291143" y="340461"/>
                  </a:lnTo>
                  <a:lnTo>
                    <a:pt x="327253" y="308225"/>
                  </a:lnTo>
                  <a:lnTo>
                    <a:pt x="354550" y="266226"/>
                  </a:lnTo>
                  <a:lnTo>
                    <a:pt x="369803" y="218506"/>
                  </a:lnTo>
                  <a:lnTo>
                    <a:pt x="371924" y="170124"/>
                  </a:lnTo>
                  <a:lnTo>
                    <a:pt x="361758" y="123449"/>
                  </a:lnTo>
                  <a:lnTo>
                    <a:pt x="340150" y="80855"/>
                  </a:lnTo>
                  <a:lnTo>
                    <a:pt x="307944" y="44711"/>
                  </a:lnTo>
                  <a:lnTo>
                    <a:pt x="265984" y="17390"/>
                  </a:lnTo>
                  <a:lnTo>
                    <a:pt x="218311" y="2123"/>
                  </a:lnTo>
                  <a:lnTo>
                    <a:pt x="169973" y="0"/>
                  </a:lnTo>
                  <a:close/>
                </a:path>
              </a:pathLst>
            </a:custGeom>
            <a:solidFill>
              <a:srgbClr val="FFFFFF">
                <a:alpha val="3666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9AD11C6C-C885-4215-8D00-DC2EA7BF6635}"/>
                </a:ext>
              </a:extLst>
            </p:cNvPr>
            <p:cNvSpPr/>
            <p:nvPr userDrawn="1"/>
          </p:nvSpPr>
          <p:spPr>
            <a:xfrm>
              <a:off x="521408" y="4210863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192724" y="0"/>
                  </a:moveTo>
                  <a:lnTo>
                    <a:pt x="145207" y="4499"/>
                  </a:lnTo>
                  <a:lnTo>
                    <a:pt x="99800" y="21233"/>
                  </a:lnTo>
                  <a:lnTo>
                    <a:pt x="59016" y="50287"/>
                  </a:lnTo>
                  <a:lnTo>
                    <a:pt x="27345" y="89082"/>
                  </a:lnTo>
                  <a:lnTo>
                    <a:pt x="7644" y="133315"/>
                  </a:lnTo>
                  <a:lnTo>
                    <a:pt x="0" y="180470"/>
                  </a:lnTo>
                  <a:lnTo>
                    <a:pt x="4494" y="228030"/>
                  </a:lnTo>
                  <a:lnTo>
                    <a:pt x="21213" y="273480"/>
                  </a:lnTo>
                  <a:lnTo>
                    <a:pt x="50241" y="314301"/>
                  </a:lnTo>
                  <a:lnTo>
                    <a:pt x="89000" y="346001"/>
                  </a:lnTo>
                  <a:lnTo>
                    <a:pt x="133193" y="365719"/>
                  </a:lnTo>
                  <a:lnTo>
                    <a:pt x="180305" y="373371"/>
                  </a:lnTo>
                  <a:lnTo>
                    <a:pt x="227822" y="368872"/>
                  </a:lnTo>
                  <a:lnTo>
                    <a:pt x="273230" y="352138"/>
                  </a:lnTo>
                  <a:lnTo>
                    <a:pt x="314014" y="323084"/>
                  </a:lnTo>
                  <a:lnTo>
                    <a:pt x="345685" y="284289"/>
                  </a:lnTo>
                  <a:lnTo>
                    <a:pt x="365385" y="240055"/>
                  </a:lnTo>
                  <a:lnTo>
                    <a:pt x="373030" y="192900"/>
                  </a:lnTo>
                  <a:lnTo>
                    <a:pt x="368535" y="145340"/>
                  </a:lnTo>
                  <a:lnTo>
                    <a:pt x="351816" y="99891"/>
                  </a:lnTo>
                  <a:lnTo>
                    <a:pt x="322789" y="59070"/>
                  </a:lnTo>
                  <a:lnTo>
                    <a:pt x="284029" y="27369"/>
                  </a:lnTo>
                  <a:lnTo>
                    <a:pt x="239836" y="7651"/>
                  </a:lnTo>
                  <a:lnTo>
                    <a:pt x="192724" y="0"/>
                  </a:lnTo>
                  <a:close/>
                </a:path>
              </a:pathLst>
            </a:custGeom>
            <a:solidFill>
              <a:srgbClr val="FFFFFF">
                <a:alpha val="41108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63DFFC90-839F-47F4-A819-D1FDFE7A5146}"/>
                </a:ext>
              </a:extLst>
            </p:cNvPr>
            <p:cNvSpPr/>
            <p:nvPr userDrawn="1"/>
          </p:nvSpPr>
          <p:spPr>
            <a:xfrm>
              <a:off x="1068137" y="3865392"/>
              <a:ext cx="371475" cy="372110"/>
            </a:xfrm>
            <a:custGeom>
              <a:avLst/>
              <a:gdLst/>
              <a:ahLst/>
              <a:cxnLst/>
              <a:rect l="l" t="t" r="r" b="b"/>
              <a:pathLst>
                <a:path w="371475" h="372110">
                  <a:moveTo>
                    <a:pt x="165692" y="0"/>
                  </a:moveTo>
                  <a:lnTo>
                    <a:pt x="117100" y="12020"/>
                  </a:lnTo>
                  <a:lnTo>
                    <a:pt x="73398" y="36454"/>
                  </a:lnTo>
                  <a:lnTo>
                    <a:pt x="38836" y="70349"/>
                  </a:lnTo>
                  <a:lnTo>
                    <a:pt x="14414" y="111394"/>
                  </a:lnTo>
                  <a:lnTo>
                    <a:pt x="1135" y="157280"/>
                  </a:lnTo>
                  <a:lnTo>
                    <a:pt x="0" y="205698"/>
                  </a:lnTo>
                  <a:lnTo>
                    <a:pt x="12009" y="254338"/>
                  </a:lnTo>
                  <a:lnTo>
                    <a:pt x="36421" y="298080"/>
                  </a:lnTo>
                  <a:lnTo>
                    <a:pt x="70284" y="332674"/>
                  </a:lnTo>
                  <a:lnTo>
                    <a:pt x="111292" y="357118"/>
                  </a:lnTo>
                  <a:lnTo>
                    <a:pt x="157137" y="370409"/>
                  </a:lnTo>
                  <a:lnTo>
                    <a:pt x="205511" y="371546"/>
                  </a:lnTo>
                  <a:lnTo>
                    <a:pt x="254107" y="359525"/>
                  </a:lnTo>
                  <a:lnTo>
                    <a:pt x="297805" y="335091"/>
                  </a:lnTo>
                  <a:lnTo>
                    <a:pt x="332366" y="301197"/>
                  </a:lnTo>
                  <a:lnTo>
                    <a:pt x="356789" y="260152"/>
                  </a:lnTo>
                  <a:lnTo>
                    <a:pt x="370069" y="214265"/>
                  </a:lnTo>
                  <a:lnTo>
                    <a:pt x="371206" y="165847"/>
                  </a:lnTo>
                  <a:lnTo>
                    <a:pt x="359197" y="117207"/>
                  </a:lnTo>
                  <a:lnTo>
                    <a:pt x="334781" y="73465"/>
                  </a:lnTo>
                  <a:lnTo>
                    <a:pt x="300915" y="38871"/>
                  </a:lnTo>
                  <a:lnTo>
                    <a:pt x="259906" y="14427"/>
                  </a:lnTo>
                  <a:lnTo>
                    <a:pt x="214063" y="1136"/>
                  </a:lnTo>
                  <a:lnTo>
                    <a:pt x="165692" y="0"/>
                  </a:lnTo>
                  <a:close/>
                </a:path>
              </a:pathLst>
            </a:custGeom>
            <a:solidFill>
              <a:srgbClr val="FFFFFF">
                <a:alpha val="4555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A499C266-790D-45F2-BD24-25587058745C}"/>
                </a:ext>
              </a:extLst>
            </p:cNvPr>
            <p:cNvSpPr/>
            <p:nvPr userDrawn="1"/>
          </p:nvSpPr>
          <p:spPr>
            <a:xfrm>
              <a:off x="1703742" y="3744054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4">
                  <a:moveTo>
                    <a:pt x="186620" y="0"/>
                  </a:moveTo>
                  <a:lnTo>
                    <a:pt x="137008" y="6672"/>
                  </a:lnTo>
                  <a:lnTo>
                    <a:pt x="92428" y="25501"/>
                  </a:lnTo>
                  <a:lnTo>
                    <a:pt x="54659" y="54708"/>
                  </a:lnTo>
                  <a:lnTo>
                    <a:pt x="25478" y="92512"/>
                  </a:lnTo>
                  <a:lnTo>
                    <a:pt x="6666" y="137133"/>
                  </a:lnTo>
                  <a:lnTo>
                    <a:pt x="0" y="186790"/>
                  </a:lnTo>
                  <a:lnTo>
                    <a:pt x="6666" y="236447"/>
                  </a:lnTo>
                  <a:lnTo>
                    <a:pt x="25478" y="281067"/>
                  </a:lnTo>
                  <a:lnTo>
                    <a:pt x="54659" y="318871"/>
                  </a:lnTo>
                  <a:lnTo>
                    <a:pt x="92428" y="348078"/>
                  </a:lnTo>
                  <a:lnTo>
                    <a:pt x="137008" y="366908"/>
                  </a:lnTo>
                  <a:lnTo>
                    <a:pt x="186620" y="373580"/>
                  </a:lnTo>
                  <a:lnTo>
                    <a:pt x="236232" y="366908"/>
                  </a:lnTo>
                  <a:lnTo>
                    <a:pt x="280811" y="348078"/>
                  </a:lnTo>
                  <a:lnTo>
                    <a:pt x="318581" y="318871"/>
                  </a:lnTo>
                  <a:lnTo>
                    <a:pt x="347761" y="281067"/>
                  </a:lnTo>
                  <a:lnTo>
                    <a:pt x="366573" y="236447"/>
                  </a:lnTo>
                  <a:lnTo>
                    <a:pt x="373239" y="186790"/>
                  </a:lnTo>
                  <a:lnTo>
                    <a:pt x="366573" y="137133"/>
                  </a:lnTo>
                  <a:lnTo>
                    <a:pt x="347761" y="92512"/>
                  </a:lnTo>
                  <a:lnTo>
                    <a:pt x="318581" y="54708"/>
                  </a:lnTo>
                  <a:lnTo>
                    <a:pt x="280811" y="25501"/>
                  </a:lnTo>
                  <a:lnTo>
                    <a:pt x="236232" y="6672"/>
                  </a:lnTo>
                  <a:lnTo>
                    <a:pt x="186620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8D9FBEE0-0A00-4619-8257-DCBA4600E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576" y="6340476"/>
            <a:ext cx="1142587" cy="317385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EEA85-96A5-4C7D-9246-9646CCF952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800"/>
              <a:t>© Solace Proprietary &amp; Confidential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8B620DFE-FC26-4553-BEBC-F4D1850DA9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6915"/>
      </p:ext>
    </p:extLst>
  </p:cSld>
  <p:clrMapOvr>
    <a:masterClrMapping/>
  </p:clrMapOvr>
  <p:transition spd="med"/>
  <p:hf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Gray BG">
    <p:bg>
      <p:bgPr>
        <a:solidFill>
          <a:srgbClr val="47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5A7B58D-A6EC-43C9-8E17-BEE465D370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34025" y="1028700"/>
            <a:ext cx="6068973" cy="4800600"/>
          </a:xfrm>
        </p:spPr>
        <p:txBody>
          <a:bodyPr/>
          <a:lstStyle>
            <a:lvl1pPr>
              <a:lnSpc>
                <a:spcPct val="100000"/>
              </a:lnSpc>
              <a:defRPr sz="3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5416C-CE59-4C37-9F4B-E146BF3F19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576" y="6340476"/>
            <a:ext cx="1142587" cy="317385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1CAC9D31-A3E6-4934-8D51-25192001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183" y="1028701"/>
            <a:ext cx="4093692" cy="4086225"/>
          </a:xfrm>
        </p:spPr>
        <p:txBody>
          <a:bodyPr anchor="t" anchorCtr="0"/>
          <a:lstStyle>
            <a:lvl1pPr algn="r">
              <a:lnSpc>
                <a:spcPct val="90000"/>
              </a:lnSpc>
              <a:defRPr sz="4800" b="1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11CA7-B827-4FBD-B11F-01000C7E2B0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800"/>
              <a:t>© Solace Proprietary &amp; Confidential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427ADF-6EE6-4AA2-8460-898D3A3931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19391"/>
      </p:ext>
    </p:extLst>
  </p:cSld>
  <p:clrMapOvr>
    <a:masterClrMapping/>
  </p:clrMapOvr>
  <p:transition spd="med"/>
  <p:hf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Green B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5A7B58D-A6EC-43C9-8E17-BEE465D370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34025" y="1028700"/>
            <a:ext cx="6068973" cy="4800600"/>
          </a:xfrm>
        </p:spPr>
        <p:txBody>
          <a:bodyPr/>
          <a:lstStyle>
            <a:lvl1pPr>
              <a:lnSpc>
                <a:spcPct val="100000"/>
              </a:lnSpc>
              <a:buClr>
                <a:schemeClr val="tx1"/>
              </a:buClr>
              <a:defRPr sz="3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0663">
              <a:lnSpc>
                <a:spcPct val="100000"/>
              </a:lnSpc>
              <a:buClr>
                <a:schemeClr val="tx1"/>
              </a:buClr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buClr>
                <a:schemeClr val="tx1"/>
              </a:buCl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CAC9D31-A3E6-4934-8D51-25192001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183" y="1028701"/>
            <a:ext cx="4093692" cy="4086225"/>
          </a:xfrm>
        </p:spPr>
        <p:txBody>
          <a:bodyPr anchor="t" anchorCtr="0"/>
          <a:lstStyle>
            <a:lvl1pPr algn="r">
              <a:lnSpc>
                <a:spcPct val="90000"/>
              </a:lnSpc>
              <a:defRPr sz="4800" b="1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11CA7-B827-4FBD-B11F-01000C7E2B0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800"/>
              <a:t>© Solace Proprietary &amp; Confidential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427ADF-6EE6-4AA2-8460-898D3A3931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9EC49A-B258-4CF0-9479-C6CE21C72D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351" y="6363695"/>
            <a:ext cx="1083726" cy="26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71463"/>
      </p:ext>
    </p:extLst>
  </p:cSld>
  <p:clrMapOvr>
    <a:masterClrMapping/>
  </p:clrMapOvr>
  <p:transition spd="med"/>
  <p:hf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Gray Gree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464F06-6FAA-4C91-B11A-274A5DB9DDB3}"/>
              </a:ext>
            </a:extLst>
          </p:cNvPr>
          <p:cNvSpPr/>
          <p:nvPr userDrawn="1"/>
        </p:nvSpPr>
        <p:spPr>
          <a:xfrm>
            <a:off x="5203" y="0"/>
            <a:ext cx="6071246" cy="6858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88FD16-8D36-496F-8B69-A3E04828FE8A}"/>
              </a:ext>
            </a:extLst>
          </p:cNvPr>
          <p:cNvSpPr/>
          <p:nvPr userDrawn="1"/>
        </p:nvSpPr>
        <p:spPr>
          <a:xfrm>
            <a:off x="6076448" y="0"/>
            <a:ext cx="6110350" cy="6858000"/>
          </a:xfrm>
          <a:prstGeom prst="rect">
            <a:avLst/>
          </a:prstGeom>
          <a:solidFill>
            <a:srgbClr val="00C895"/>
          </a:solidFill>
          <a:ln w="12700" cap="flat">
            <a:noFill/>
            <a:miter lim="400000"/>
          </a:ln>
          <a:effectLst>
            <a:innerShdw blurRad="76200" dist="38100" dir="54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5A7B58D-A6EC-43C9-8E17-BEE465D370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90086" y="1019175"/>
            <a:ext cx="4683211" cy="48006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FBE0D6B-28F6-4E51-B374-0D80AB41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598" y="1028701"/>
            <a:ext cx="5083950" cy="976707"/>
          </a:xfrm>
        </p:spPr>
        <p:txBody>
          <a:bodyPr anchor="t" anchorCtr="0"/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E53D82-5D52-490A-878B-FD5555C890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351" y="6363695"/>
            <a:ext cx="1083726" cy="2682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7541A7-0357-4898-A489-0242266666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95" r="25005"/>
          <a:stretch/>
        </p:blipFill>
        <p:spPr>
          <a:xfrm rot="10800000">
            <a:off x="0" y="0"/>
            <a:ext cx="1714500" cy="3829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C76C89-5D27-4207-BEDD-81EBA739F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13" t="18729" r="25006"/>
          <a:stretch/>
        </p:blipFill>
        <p:spPr>
          <a:xfrm rot="10800000">
            <a:off x="-1" y="3746090"/>
            <a:ext cx="1808019" cy="311191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43151-FB47-42DB-8B07-E37616EB913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800"/>
              <a:t>© Solace Proprietary &amp;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A57B9-B023-40E0-BD5B-7543ABA60D6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6785"/>
      </p:ext>
    </p:extLst>
  </p:cSld>
  <p:clrMapOvr>
    <a:masterClrMapping/>
  </p:clrMapOvr>
  <p:transition spd="med"/>
  <p:hf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Green Gra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D1346C-2FAB-435C-B732-77AF6CF2D3EB}"/>
              </a:ext>
            </a:extLst>
          </p:cNvPr>
          <p:cNvSpPr/>
          <p:nvPr userDrawn="1"/>
        </p:nvSpPr>
        <p:spPr>
          <a:xfrm>
            <a:off x="6110351" y="0"/>
            <a:ext cx="6081651" cy="6858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5A7B58D-A6EC-43C9-8E17-BEE465D370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97008" y="1028700"/>
            <a:ext cx="4805990" cy="4800600"/>
          </a:xfrm>
        </p:spPr>
        <p:txBody>
          <a:bodyPr anchor="t" anchorCtr="0"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2A21E6-C700-F04A-AFBF-D249BF836C0A}"/>
              </a:ext>
            </a:extLst>
          </p:cNvPr>
          <p:cNvSpPr/>
          <p:nvPr userDrawn="1"/>
        </p:nvSpPr>
        <p:spPr>
          <a:xfrm>
            <a:off x="0" y="0"/>
            <a:ext cx="6110350" cy="6858000"/>
          </a:xfrm>
          <a:prstGeom prst="rect">
            <a:avLst/>
          </a:prstGeom>
          <a:solidFill>
            <a:srgbClr val="00C895"/>
          </a:solidFill>
          <a:ln w="12700" cap="flat">
            <a:noFill/>
            <a:miter lim="400000"/>
          </a:ln>
          <a:effectLst>
            <a:innerShdw blurRad="76200" dist="38100" dir="54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6BC7A2-0620-4BA6-8249-191150B825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576" y="6340476"/>
            <a:ext cx="1142587" cy="3173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B49DAD-ADEE-4E34-9A21-48F4E03F0C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8" t="29352" r="24566"/>
          <a:stretch/>
        </p:blipFill>
        <p:spPr>
          <a:xfrm rot="5400000">
            <a:off x="-2000250" y="2000250"/>
            <a:ext cx="6858000" cy="2857500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BCBD8963-6728-45ED-94E4-62D6E473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525" y="1028701"/>
            <a:ext cx="4133850" cy="2943225"/>
          </a:xfrm>
        </p:spPr>
        <p:txBody>
          <a:bodyPr anchor="t" anchorCtr="0"/>
          <a:lstStyle>
            <a:lvl1pPr algn="r">
              <a:lnSpc>
                <a:spcPct val="90000"/>
              </a:lnSpc>
              <a:defRPr sz="4800" b="1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49CA2-C053-4C8F-BAE3-C1CC602CBED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 sz="800"/>
              <a:t>© Solace Proprietary &amp;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E2E56-9F65-4B45-A5B2-7F3E5D2E8F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12814"/>
      </p:ext>
    </p:extLst>
  </p:cSld>
  <p:clrMapOvr>
    <a:masterClrMapping/>
  </p:clrMapOvr>
  <p:transition spd="med"/>
  <p:hf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Gray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2A21E6-C700-F04A-AFBF-D249BF836C0A}"/>
              </a:ext>
            </a:extLst>
          </p:cNvPr>
          <p:cNvSpPr/>
          <p:nvPr userDrawn="1"/>
        </p:nvSpPr>
        <p:spPr>
          <a:xfrm>
            <a:off x="0" y="0"/>
            <a:ext cx="6110350" cy="6858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C845FD-1279-4C3B-8F5D-7EC039CEA440}"/>
              </a:ext>
            </a:extLst>
          </p:cNvPr>
          <p:cNvGrpSpPr/>
          <p:nvPr userDrawn="1"/>
        </p:nvGrpSpPr>
        <p:grpSpPr>
          <a:xfrm>
            <a:off x="0" y="0"/>
            <a:ext cx="7392628" cy="6858000"/>
            <a:chOff x="0" y="0"/>
            <a:chExt cx="14785256" cy="1371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51CB16-AEE5-48A9-A50B-48785CBB0D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387"/>
            <a:stretch/>
          </p:blipFill>
          <p:spPr>
            <a:xfrm rot="10800000">
              <a:off x="0" y="0"/>
              <a:ext cx="14785256" cy="7658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3F1D2C8-2253-462D-8125-D8FD33E361A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29" r="22387"/>
            <a:stretch/>
          </p:blipFill>
          <p:spPr>
            <a:xfrm rot="10800000">
              <a:off x="0" y="7492181"/>
              <a:ext cx="14785256" cy="6223819"/>
            </a:xfrm>
            <a:prstGeom prst="rect">
              <a:avLst/>
            </a:prstGeom>
          </p:spPr>
        </p:pic>
      </p:grp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5A7B58D-A6EC-43C9-8E17-BEE465D370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97008" y="1028700"/>
            <a:ext cx="4805990" cy="4800600"/>
          </a:xfrm>
        </p:spPr>
        <p:txBody>
          <a:bodyPr/>
          <a:lstStyle>
            <a:lvl1pPr>
              <a:lnSpc>
                <a:spcPct val="100000"/>
              </a:lnSpc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5416C-CE59-4C37-9F4B-E146BF3F19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576" y="6340476"/>
            <a:ext cx="1142587" cy="317385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1CAC9D31-A3E6-4934-8D51-25192001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225" y="1028701"/>
            <a:ext cx="4171950" cy="4086225"/>
          </a:xfrm>
        </p:spPr>
        <p:txBody>
          <a:bodyPr anchor="t" anchorCtr="0"/>
          <a:lstStyle>
            <a:lvl1pPr algn="r">
              <a:lnSpc>
                <a:spcPct val="90000"/>
              </a:lnSpc>
              <a:defRPr sz="4800" b="1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D4BE7-82E4-4079-BB6D-AFDF63A8B96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800"/>
              <a:t>© Solace Proprietary &amp; Confidential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B3FEC5-FDA5-4064-92D9-5A1B4DCDC8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21539"/>
      </p:ext>
    </p:extLst>
  </p:cSld>
  <p:clrMapOvr>
    <a:masterClrMapping/>
  </p:clrMapOvr>
  <p:transition spd="med"/>
  <p:hf hd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hite Gra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5CA99B2-5A3C-40B0-8B19-222A53F647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95" r="25005"/>
          <a:stretch/>
        </p:blipFill>
        <p:spPr>
          <a:xfrm rot="10800000">
            <a:off x="0" y="0"/>
            <a:ext cx="1714500" cy="3829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D59529-B991-4EF1-9B77-26FA5DBB46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13" t="18729" r="25006"/>
          <a:stretch/>
        </p:blipFill>
        <p:spPr>
          <a:xfrm rot="10800000">
            <a:off x="-1" y="3746090"/>
            <a:ext cx="1808019" cy="3111910"/>
          </a:xfrm>
          <a:prstGeom prst="rect">
            <a:avLst/>
          </a:prstGeom>
        </p:spPr>
      </p:pic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5A7B58D-A6EC-43C9-8E17-BEE465D370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7236" y="1028700"/>
            <a:ext cx="4683211" cy="4800600"/>
          </a:xfrm>
        </p:spPr>
        <p:txBody>
          <a:bodyPr/>
          <a:lstStyle>
            <a:lvl1pPr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2A21E6-C700-F04A-AFBF-D249BF836C0A}"/>
              </a:ext>
            </a:extLst>
          </p:cNvPr>
          <p:cNvSpPr/>
          <p:nvPr userDrawn="1"/>
        </p:nvSpPr>
        <p:spPr>
          <a:xfrm>
            <a:off x="6081651" y="0"/>
            <a:ext cx="6110350" cy="6858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FBE0D6B-28F6-4E51-B374-0D80AB41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598" y="1028700"/>
            <a:ext cx="5083950" cy="2717390"/>
          </a:xfrm>
        </p:spPr>
        <p:txBody>
          <a:bodyPr anchor="t" anchorCtr="0"/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7D980-747E-4E92-8744-4B67E66A1E9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576" y="6340476"/>
            <a:ext cx="1142587" cy="31738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44800-2A12-4606-9F4D-F2EDEBC0D5F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 sz="800"/>
              <a:t>© Solace Proprietary &amp;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F3156-2679-449E-BE42-7AE37A7D10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62104"/>
      </p:ext>
    </p:extLst>
  </p:cSld>
  <p:clrMapOvr>
    <a:masterClrMapping/>
  </p:clrMapOvr>
  <p:transition spd="med"/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81D8-ED70-55E2-F736-4F3D3D0A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3778E-56E3-8DB0-61E8-52F9EEE88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C150B-5236-F1BA-6320-7BE32B237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8CDB2-A44A-7989-5424-D0D97BD0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6EF-0CB1-4F0B-9709-8B9325904F5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2A0E6-7AE7-5D03-257E-725DB492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C7B40-0900-BD5A-E32A-893EE4A0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5B8-8E6C-4079-B1AB-77C082AE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99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Gree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2A21E6-C700-F04A-AFBF-D249BF836C0A}"/>
              </a:ext>
            </a:extLst>
          </p:cNvPr>
          <p:cNvSpPr/>
          <p:nvPr userDrawn="1"/>
        </p:nvSpPr>
        <p:spPr>
          <a:xfrm>
            <a:off x="0" y="0"/>
            <a:ext cx="6110350" cy="6858000"/>
          </a:xfrm>
          <a:prstGeom prst="rect">
            <a:avLst/>
          </a:prstGeom>
          <a:solidFill>
            <a:srgbClr val="00C895"/>
          </a:solidFill>
          <a:ln w="12700" cap="flat">
            <a:noFill/>
            <a:miter lim="400000"/>
          </a:ln>
          <a:effectLst>
            <a:innerShdw blurRad="76200" dist="38100" dir="54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D3FA69-ED76-43F4-BF22-8CB2EAD09C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8" t="29352" r="24566"/>
          <a:stretch/>
        </p:blipFill>
        <p:spPr>
          <a:xfrm rot="5400000">
            <a:off x="-2000250" y="2000250"/>
            <a:ext cx="6858000" cy="2857500"/>
          </a:xfrm>
          <a:prstGeom prst="rect">
            <a:avLst/>
          </a:prstGeom>
        </p:spPr>
      </p:pic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5A7B58D-A6EC-43C9-8E17-BEE465D370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97008" y="1028700"/>
            <a:ext cx="4805990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FBE0D6B-28F6-4E51-B374-0D80AB41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775" y="1028701"/>
            <a:ext cx="4038600" cy="2943225"/>
          </a:xfrm>
        </p:spPr>
        <p:txBody>
          <a:bodyPr anchor="t" anchorCtr="0"/>
          <a:lstStyle>
            <a:lvl1pPr algn="r">
              <a:lnSpc>
                <a:spcPct val="90000"/>
              </a:lnSpc>
              <a:defRPr sz="4800" b="1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8CD9E9-A3C8-4C26-85E9-08FFC36DB3D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576" y="6340476"/>
            <a:ext cx="1142587" cy="31738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9F9D3-29D5-40E4-8DA9-61B9F2F4732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 sz="800"/>
              <a:t>© Solace Proprietary &amp;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69A3F-E673-450E-99AC-C9F87613F7D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16297"/>
      </p:ext>
    </p:extLst>
  </p:cSld>
  <p:clrMapOvr>
    <a:masterClrMapping/>
  </p:clrMapOvr>
  <p:transition spd="med"/>
  <p:hf hd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hite Gree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AB76B32-2FC6-4BBD-AF81-9BEE5222B5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95" r="25005"/>
          <a:stretch/>
        </p:blipFill>
        <p:spPr>
          <a:xfrm rot="10800000">
            <a:off x="0" y="0"/>
            <a:ext cx="1714500" cy="3829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2E6C02-E5CF-4E11-8CD7-C86D8406E8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13" t="18729" r="25006"/>
          <a:stretch/>
        </p:blipFill>
        <p:spPr>
          <a:xfrm rot="10800000">
            <a:off x="-1" y="3746090"/>
            <a:ext cx="1808019" cy="31119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88FD16-8D36-496F-8B69-A3E04828FE8A}"/>
              </a:ext>
            </a:extLst>
          </p:cNvPr>
          <p:cNvSpPr/>
          <p:nvPr userDrawn="1"/>
        </p:nvSpPr>
        <p:spPr>
          <a:xfrm>
            <a:off x="6076448" y="0"/>
            <a:ext cx="6110350" cy="6858000"/>
          </a:xfrm>
          <a:prstGeom prst="rect">
            <a:avLst/>
          </a:prstGeom>
          <a:solidFill>
            <a:srgbClr val="00C895"/>
          </a:solidFill>
          <a:ln w="12700" cap="flat">
            <a:noFill/>
            <a:miter lim="400000"/>
          </a:ln>
          <a:effectLst>
            <a:innerShdw blurRad="76200" dist="38100" dir="54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5A7B58D-A6EC-43C9-8E17-BEE465D370F2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1028186" y="1028700"/>
            <a:ext cx="4683211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FBE0D6B-28F6-4E51-B374-0D80AB41537C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570598" y="1028701"/>
            <a:ext cx="5083950" cy="976707"/>
          </a:xfrm>
        </p:spPr>
        <p:txBody>
          <a:bodyPr anchor="t" anchorCtr="0"/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F70AA3-75FF-4509-B25D-75814C72D7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351" y="6363695"/>
            <a:ext cx="1083726" cy="2682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905E7-570C-4E40-9568-04C0A6A8FFE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 sz="800"/>
              <a:t>© Solace Proprietary &amp;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1655C-27DA-4F60-8CCE-2898F1D0BAC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75574"/>
      </p:ext>
    </p:extLst>
  </p:cSld>
  <p:clrMapOvr>
    <a:masterClrMapping/>
  </p:clrMapOvr>
  <p:transition spd="med"/>
  <p:hf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2" y="88570"/>
            <a:ext cx="11027683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16F26DE-79B7-44D6-BCE8-8A89D076E3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1" y="1347854"/>
            <a:ext cx="5069486" cy="4800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6E82848-5D7E-48CC-BE9D-8DA26AD4BD0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347470"/>
            <a:ext cx="5069682" cy="4800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E25D848-DE5D-48CC-80A6-FFCAA87D1A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19" y="2673"/>
            <a:ext cx="642913" cy="10973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10473E-767C-4933-B8FE-FE4B6B23453C}"/>
              </a:ext>
            </a:extLst>
          </p:cNvPr>
          <p:cNvSpPr/>
          <p:nvPr userDrawn="1"/>
        </p:nvSpPr>
        <p:spPr>
          <a:xfrm>
            <a:off x="1" y="1089258"/>
            <a:ext cx="12191999" cy="9144"/>
          </a:xfrm>
          <a:prstGeom prst="rect">
            <a:avLst/>
          </a:prstGeom>
          <a:gradFill>
            <a:gsLst>
              <a:gs pos="100000">
                <a:srgbClr val="474747"/>
              </a:gs>
              <a:gs pos="0">
                <a:schemeClr val="accent6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8BD0528-7596-40EE-8C29-F571F7D43D4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84656" y="6191862"/>
            <a:ext cx="411972" cy="400110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 anchor="b" anchorCtr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E2CE9D9A-D923-4B3E-A345-FEE9EB31B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176" y="6571334"/>
            <a:ext cx="1221992" cy="20375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lnSpc>
                <a:spcPct val="80000"/>
              </a:lnSpc>
              <a:defRPr sz="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 Solace 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513612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2" y="88570"/>
            <a:ext cx="11027683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6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1" y="1347854"/>
            <a:ext cx="5069486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FDF5E-4912-46E1-BC83-7C00373624A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347470"/>
            <a:ext cx="5069682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A32DEC-F418-40A1-9A2D-6C2083AF6C5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sz="800"/>
              <a:t>© Solace Proprietary &amp;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142DF-37AC-4A74-9A5E-E0D3F40486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22679"/>
      </p:ext>
    </p:extLst>
  </p:cSld>
  <p:clrMapOvr>
    <a:masterClrMapping/>
  </p:clrMapOvr>
  <p:transition spd="med"/>
  <p:hf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Colum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2" y="88570"/>
            <a:ext cx="11027683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6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1" y="1347854"/>
            <a:ext cx="3566160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FDF5E-4912-46E1-BC83-7C00373624A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77657" y="1347470"/>
            <a:ext cx="356616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30995FB-6C3B-45EA-A68C-4A042B9AF35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57053" y="1347470"/>
            <a:ext cx="356616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AFBEF4-EB44-4654-93A9-769EE7465CE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sz="800"/>
              <a:t>© Solace Proprietary &amp;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76080-60DD-41EC-BDF9-47AA76AF6DB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38360"/>
      </p:ext>
    </p:extLst>
  </p:cSld>
  <p:clrMapOvr>
    <a:masterClrMapping/>
  </p:clrMapOvr>
  <p:transition spd="med"/>
  <p:hf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1A07-EA12-E341-BD37-4F64FC8F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6162B-1B33-A04C-A631-8895326E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13FF-3619-A14F-9392-AF760835B3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69D52-A745-0347-8CF9-B02681DE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 Solace Proprietary &amp;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EC90B-0A8D-7047-B891-A460FF98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90EC1-A137-5F45-A0E6-BF894BF3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20912"/>
      </p:ext>
    </p:extLst>
  </p:cSld>
  <p:clrMapOvr>
    <a:masterClrMapping/>
  </p:clrMapOvr>
  <p:hf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1" y="88569"/>
            <a:ext cx="11027683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3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60F8F57-C2A3-4CAF-B6D1-501519708F0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9631" y="6183695"/>
            <a:ext cx="378309" cy="369332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>
            <a:spAutoFit/>
          </a:bodyPr>
          <a:lstStyle>
            <a:lvl1pPr>
              <a:defRPr sz="1400" b="0" i="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533A821D-CF3F-446D-ADFD-652B964ED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631" y="6482948"/>
            <a:ext cx="1318169" cy="2923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800">
                <a:solidFill>
                  <a:srgbClr val="474747"/>
                </a:solidFill>
              </a:defRPr>
            </a:lvl1pPr>
          </a:lstStyle>
          <a:p>
            <a:r>
              <a:rPr lang="en-US"/>
              <a:t>© Solace</a:t>
            </a:r>
          </a:p>
          <a:p>
            <a:r>
              <a:rPr lang="en-US"/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43545928"/>
      </p:ext>
    </p:extLst>
  </p:cSld>
  <p:clrMapOvr>
    <a:masterClrMapping/>
  </p:clrMapOvr>
  <p:transition spd="med"/>
  <p:hf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1" y="88569"/>
            <a:ext cx="11027683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3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0" y="1347854"/>
            <a:ext cx="11027683" cy="4800600"/>
          </a:xfrm>
        </p:spPr>
        <p:txBody>
          <a:bodyPr/>
          <a:lstStyle>
            <a:lvl1pPr>
              <a:lnSpc>
                <a:spcPct val="114000"/>
              </a:lnSpc>
              <a:spcAft>
                <a:spcPts val="900"/>
              </a:spcAft>
              <a:defRPr b="1"/>
            </a:lvl1pPr>
            <a:lvl2pPr>
              <a:lnSpc>
                <a:spcPct val="150000"/>
              </a:lnSpc>
              <a:spcAft>
                <a:spcPts val="900"/>
              </a:spcAft>
              <a:defRPr/>
            </a:lvl2pPr>
            <a:lvl3pPr>
              <a:lnSpc>
                <a:spcPct val="150000"/>
              </a:lnSpc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E455569-37A5-419E-9E03-CB89C9FC6C9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9631" y="6183695"/>
            <a:ext cx="378309" cy="369332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>
            <a:spAutoFit/>
          </a:bodyPr>
          <a:lstStyle>
            <a:lvl1pPr>
              <a:defRPr sz="1400" b="0" i="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C54852A-33D5-466F-9E76-CECC23265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631" y="6482948"/>
            <a:ext cx="1318169" cy="2923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800">
                <a:solidFill>
                  <a:srgbClr val="474747"/>
                </a:solidFill>
              </a:defRPr>
            </a:lvl1pPr>
          </a:lstStyle>
          <a:p>
            <a:r>
              <a:rPr lang="en-US"/>
              <a:t>© Solace</a:t>
            </a:r>
          </a:p>
          <a:p>
            <a:r>
              <a:rPr lang="en-US"/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38875933"/>
      </p:ext>
    </p:extLst>
  </p:cSld>
  <p:clrMapOvr>
    <a:masterClrMapping/>
  </p:clrMapOvr>
  <p:transition spd="med"/>
  <p:hf hd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Colum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1" y="88569"/>
            <a:ext cx="11027683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3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1" y="1347854"/>
            <a:ext cx="5069486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FDF5E-4912-46E1-BC83-7C00373624A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347470"/>
            <a:ext cx="5069682" cy="480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B431017-4122-4D4F-ACAC-6F27EDD5CA2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9631" y="6183695"/>
            <a:ext cx="378309" cy="369332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>
            <a:spAutoFit/>
          </a:bodyPr>
          <a:lstStyle>
            <a:lvl1pPr>
              <a:defRPr sz="1400" b="0" i="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23B9484-4DC5-44F8-AAE5-541A7D20C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631" y="6482948"/>
            <a:ext cx="1318169" cy="2923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800">
                <a:solidFill>
                  <a:srgbClr val="474747"/>
                </a:solidFill>
              </a:defRPr>
            </a:lvl1pPr>
          </a:lstStyle>
          <a:p>
            <a:r>
              <a:rPr lang="en-US"/>
              <a:t>© Solace</a:t>
            </a:r>
          </a:p>
          <a:p>
            <a:r>
              <a:rPr lang="en-US"/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0863229"/>
      </p:ext>
    </p:extLst>
  </p:cSld>
  <p:clrMapOvr>
    <a:masterClrMapping/>
  </p:clrMapOvr>
  <p:transition spd="med"/>
  <p:hf hd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1" y="88569"/>
            <a:ext cx="11027683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16F26DE-79B7-44D6-BCE8-8A89D076E3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0" y="1347854"/>
            <a:ext cx="11027683" cy="4800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E25D848-DE5D-48CC-80A6-FFCAA87D1A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18" y="2673"/>
            <a:ext cx="642913" cy="10973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EE3668-FA34-4379-9E79-33804C514D37}"/>
              </a:ext>
            </a:extLst>
          </p:cNvPr>
          <p:cNvSpPr/>
          <p:nvPr userDrawn="1"/>
        </p:nvSpPr>
        <p:spPr>
          <a:xfrm>
            <a:off x="1" y="1089258"/>
            <a:ext cx="12191999" cy="9144"/>
          </a:xfrm>
          <a:prstGeom prst="rect">
            <a:avLst/>
          </a:prstGeom>
          <a:gradFill>
            <a:gsLst>
              <a:gs pos="100000">
                <a:srgbClr val="474747"/>
              </a:gs>
              <a:gs pos="0">
                <a:schemeClr val="accent6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80BA978-9764-4581-98AD-8698FACA201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9631" y="6183695"/>
            <a:ext cx="378309" cy="369332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B493BF0-5FD5-4FE4-82F9-A9497709C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631" y="6482948"/>
            <a:ext cx="1318169" cy="2923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© Solace</a:t>
            </a:r>
          </a:p>
          <a:p>
            <a:r>
              <a:rPr lang="en-US"/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4389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E625-8AFA-1F20-7C7B-73F843FE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FBCA0-0C64-7228-BB48-1C4BBB312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EE6C7-9459-CF14-D78F-DA26D4959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F5485-5194-DB11-D839-87E353FBD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AAE05-2B31-062A-B299-45FC8073C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ED905-3871-1613-823A-4220E9F1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6EF-0CB1-4F0B-9709-8B9325904F5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1C384-5B67-82CA-A78F-9EA60250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B9ED4-9671-040F-BB47-EEA0CE95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5B8-8E6C-4079-B1AB-77C082AE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7172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1" y="88569"/>
            <a:ext cx="11027683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16F26DE-79B7-44D6-BCE8-8A89D076E3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1" y="1347854"/>
            <a:ext cx="5069486" cy="4800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6E82848-5D7E-48CC-BE9D-8DA26AD4BD0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347470"/>
            <a:ext cx="5069682" cy="4800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E25D848-DE5D-48CC-80A6-FFCAA87D1A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18" y="2673"/>
            <a:ext cx="642913" cy="10973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10473E-767C-4933-B8FE-FE4B6B23453C}"/>
              </a:ext>
            </a:extLst>
          </p:cNvPr>
          <p:cNvSpPr/>
          <p:nvPr userDrawn="1"/>
        </p:nvSpPr>
        <p:spPr>
          <a:xfrm>
            <a:off x="1" y="1089258"/>
            <a:ext cx="12191999" cy="9144"/>
          </a:xfrm>
          <a:prstGeom prst="rect">
            <a:avLst/>
          </a:prstGeom>
          <a:gradFill>
            <a:gsLst>
              <a:gs pos="100000">
                <a:srgbClr val="474747"/>
              </a:gs>
              <a:gs pos="0">
                <a:schemeClr val="accent6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511726A-C2CB-49F0-A56E-8064338688C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9631" y="6183695"/>
            <a:ext cx="378309" cy="369332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69746B64-2B8F-465B-A883-D48F64C78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631" y="6482948"/>
            <a:ext cx="1318169" cy="2923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© Solace</a:t>
            </a:r>
          </a:p>
          <a:p>
            <a:r>
              <a:rPr lang="en-US"/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11513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hf hd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1" y="88569"/>
            <a:ext cx="11027683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E25D848-DE5D-48CC-80A6-FFCAA87D1A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18" y="2673"/>
            <a:ext cx="642913" cy="10973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0F2FB9-7C3A-4DF9-B222-16EAE2B988BE}"/>
              </a:ext>
            </a:extLst>
          </p:cNvPr>
          <p:cNvSpPr/>
          <p:nvPr userDrawn="1"/>
        </p:nvSpPr>
        <p:spPr>
          <a:xfrm>
            <a:off x="1" y="1089258"/>
            <a:ext cx="12191999" cy="9144"/>
          </a:xfrm>
          <a:prstGeom prst="rect">
            <a:avLst/>
          </a:prstGeom>
          <a:gradFill>
            <a:gsLst>
              <a:gs pos="100000">
                <a:srgbClr val="474747"/>
              </a:gs>
              <a:gs pos="0">
                <a:schemeClr val="accent6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9354CE5-49B5-4BE6-BD79-2E0EA4E29E6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9631" y="6183695"/>
            <a:ext cx="378309" cy="369332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FDD1D3D-47BD-4527-AF87-85C901238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631" y="6482948"/>
            <a:ext cx="1318169" cy="2923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© Solace</a:t>
            </a:r>
          </a:p>
          <a:p>
            <a:r>
              <a:rPr lang="en-US"/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45367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hf hd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Emphasis/Image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2A21E6-C700-F04A-AFBF-D249BF836C0A}"/>
              </a:ext>
            </a:extLst>
          </p:cNvPr>
          <p:cNvSpPr/>
          <p:nvPr userDrawn="1"/>
        </p:nvSpPr>
        <p:spPr>
          <a:xfrm>
            <a:off x="6705600" y="1094020"/>
            <a:ext cx="5486400" cy="576398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FBE0D6B-28F6-4E51-B374-0D80AB41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1" y="88569"/>
            <a:ext cx="11367783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3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5A7B58D-A6EC-43C9-8E17-BEE465D370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1" y="1347854"/>
            <a:ext cx="5768250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35C50785-A2A4-4A43-88A7-3F974F399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06590" y="1347470"/>
            <a:ext cx="4959454" cy="4800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F96310-6F39-4DDC-995E-2454DB53EB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575" y="6340475"/>
            <a:ext cx="1142587" cy="31738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1CE4791-1D73-46D4-A291-879FF6D3EFA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9631" y="6183695"/>
            <a:ext cx="378309" cy="369332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>
            <a:spAutoFit/>
          </a:bodyPr>
          <a:lstStyle>
            <a:lvl1pPr>
              <a:defRPr sz="1400" b="0" i="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2F3150F4-6139-447B-A744-B843D1ECB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631" y="6482948"/>
            <a:ext cx="1318169" cy="2923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800">
                <a:solidFill>
                  <a:srgbClr val="474747"/>
                </a:solidFill>
              </a:defRPr>
            </a:lvl1pPr>
          </a:lstStyle>
          <a:p>
            <a:r>
              <a:rPr lang="en-US"/>
              <a:t>© Solace</a:t>
            </a:r>
          </a:p>
          <a:p>
            <a:r>
              <a:rPr lang="en-US"/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542247366"/>
      </p:ext>
    </p:extLst>
  </p:cSld>
  <p:clrMapOvr>
    <a:masterClrMapping/>
  </p:clrMapOvr>
  <p:transition spd="med"/>
  <p:hf hd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Emphasis/Image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2A21E6-C700-F04A-AFBF-D249BF836C0A}"/>
              </a:ext>
            </a:extLst>
          </p:cNvPr>
          <p:cNvSpPr/>
          <p:nvPr userDrawn="1"/>
        </p:nvSpPr>
        <p:spPr>
          <a:xfrm>
            <a:off x="8991600" y="1091639"/>
            <a:ext cx="3200400" cy="57663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0" y="1337310"/>
            <a:ext cx="3886200" cy="4810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F6E24-A6C9-478B-8001-FECF88B8A3B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235440" y="1337310"/>
            <a:ext cx="2743200" cy="4810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FBE0D6B-28F6-4E51-B374-0D80AB41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1" y="88569"/>
            <a:ext cx="11380380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3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91F5-7480-4829-801E-64461B4085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11713" y="1337310"/>
            <a:ext cx="3886200" cy="4810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73F42A-DDF2-4B88-8A2A-08F0CC9134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575" y="6340475"/>
            <a:ext cx="1142587" cy="31738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8B266A92-1F0C-4C27-84A2-CCA7651532D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9631" y="6183695"/>
            <a:ext cx="378309" cy="369332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>
            <a:spAutoFit/>
          </a:bodyPr>
          <a:lstStyle>
            <a:lvl1pPr>
              <a:defRPr sz="1400" b="0" i="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8">
            <a:extLst>
              <a:ext uri="{FF2B5EF4-FFF2-40B4-BE49-F238E27FC236}">
                <a16:creationId xmlns:a16="http://schemas.microsoft.com/office/drawing/2014/main" id="{3B5AE4FB-1481-467B-BDD2-E911ED480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631" y="6482948"/>
            <a:ext cx="1318169" cy="2923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800">
                <a:solidFill>
                  <a:srgbClr val="474747"/>
                </a:solidFill>
              </a:defRPr>
            </a:lvl1pPr>
          </a:lstStyle>
          <a:p>
            <a:r>
              <a:rPr lang="en-US"/>
              <a:t>© Solace</a:t>
            </a:r>
          </a:p>
          <a:p>
            <a:r>
              <a:rPr lang="en-US"/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529120929"/>
      </p:ext>
    </p:extLst>
  </p:cSld>
  <p:clrMapOvr>
    <a:masterClrMapping/>
  </p:clrMapOvr>
  <p:transition spd="med"/>
  <p:hf hd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Emphasis/Image Lef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2A21E6-C700-F04A-AFBF-D249BF836C0A}"/>
              </a:ext>
            </a:extLst>
          </p:cNvPr>
          <p:cNvSpPr/>
          <p:nvPr userDrawn="1"/>
        </p:nvSpPr>
        <p:spPr>
          <a:xfrm>
            <a:off x="0" y="1091638"/>
            <a:ext cx="5486400" cy="57663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72150" y="1325880"/>
            <a:ext cx="6103620" cy="4928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FBE0D6B-28F6-4E51-B374-0D80AB41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0" y="88569"/>
            <a:ext cx="11277510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3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F6E24-A6C9-478B-8001-FECF88B8A3B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8260" y="1325880"/>
            <a:ext cx="4533810" cy="49097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7914DE7-691B-40E4-B191-998AE35D0D2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9631" y="6183695"/>
            <a:ext cx="378309" cy="369332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81046D1B-5F9E-4849-8D9D-73791DD8C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631" y="6482948"/>
            <a:ext cx="1318169" cy="2923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© Solace</a:t>
            </a:r>
          </a:p>
          <a:p>
            <a:r>
              <a:rPr lang="en-US"/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92256899"/>
      </p:ext>
    </p:extLst>
  </p:cSld>
  <p:clrMapOvr>
    <a:masterClrMapping/>
  </p:clrMapOvr>
  <p:transition spd="med"/>
  <p:hf hd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Emphasis/Image Lef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2A21E6-C700-F04A-AFBF-D249BF836C0A}"/>
              </a:ext>
            </a:extLst>
          </p:cNvPr>
          <p:cNvSpPr/>
          <p:nvPr userDrawn="1"/>
        </p:nvSpPr>
        <p:spPr>
          <a:xfrm>
            <a:off x="0" y="1091638"/>
            <a:ext cx="3200400" cy="57663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46374" y="1337310"/>
            <a:ext cx="3886200" cy="4810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F6E24-A6C9-478B-8001-FECF88B8A3B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43840" y="1337310"/>
            <a:ext cx="2743200" cy="4810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FBE0D6B-28F6-4E51-B374-0D80AB41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1" y="88569"/>
            <a:ext cx="11147766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3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91F5-7480-4829-801E-64461B4085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859826" y="1337310"/>
            <a:ext cx="3886200" cy="4810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E517445-F7B4-4C97-A289-157FC44C9AD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9631" y="6183695"/>
            <a:ext cx="378309" cy="369332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D236D35E-2B71-47B3-9D68-AE19F184E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631" y="6482948"/>
            <a:ext cx="1318169" cy="2923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© Solace</a:t>
            </a:r>
          </a:p>
          <a:p>
            <a:r>
              <a:rPr lang="en-US"/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4829733"/>
      </p:ext>
    </p:extLst>
  </p:cSld>
  <p:clrMapOvr>
    <a:masterClrMapping/>
  </p:clrMapOvr>
  <p:transition spd="med"/>
  <p:hf hd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32" y="108018"/>
            <a:ext cx="11229521" cy="1023938"/>
          </a:xfrm>
        </p:spPr>
        <p:txBody>
          <a:bodyPr/>
          <a:lstStyle>
            <a:lvl1pPr>
              <a:defRPr sz="3600">
                <a:solidFill>
                  <a:srgbClr val="005DAB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1520330" y="1346383"/>
            <a:ext cx="492677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890982" y="1346383"/>
            <a:ext cx="492677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3AAF3-87AF-E94D-BBBA-06AFB5CB38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29631" y="6183695"/>
            <a:ext cx="378309" cy="369332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E93D5-DA5E-D54C-9D10-9BA99167D8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9631" y="6482948"/>
            <a:ext cx="1318169" cy="292388"/>
          </a:xfrm>
        </p:spPr>
        <p:txBody>
          <a:bodyPr/>
          <a:lstStyle/>
          <a:p>
            <a:r>
              <a:rPr lang="en-US"/>
              <a:t>© Solace</a:t>
            </a:r>
          </a:p>
          <a:p>
            <a:r>
              <a:rPr lang="en-US"/>
              <a:t>Proprietary &amp; Confidential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2091002"/>
      </p:ext>
    </p:extLst>
  </p:cSld>
  <p:clrMapOvr>
    <a:masterClrMapping/>
  </p:clrMapOvr>
  <p:hf hd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itscreen Gray Lef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2A21E6-C700-F04A-AFBF-D249BF836C0A}"/>
              </a:ext>
            </a:extLst>
          </p:cNvPr>
          <p:cNvSpPr/>
          <p:nvPr userDrawn="1"/>
        </p:nvSpPr>
        <p:spPr>
          <a:xfrm>
            <a:off x="0" y="0"/>
            <a:ext cx="6110350" cy="68580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C845FD-1279-4C3B-8F5D-7EC039CEA440}"/>
              </a:ext>
            </a:extLst>
          </p:cNvPr>
          <p:cNvGrpSpPr/>
          <p:nvPr userDrawn="1"/>
        </p:nvGrpSpPr>
        <p:grpSpPr>
          <a:xfrm>
            <a:off x="0" y="0"/>
            <a:ext cx="7392628" cy="6858000"/>
            <a:chOff x="0" y="0"/>
            <a:chExt cx="14785256" cy="1371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51CB16-AEE5-48A9-A50B-48785CBB0D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0" y="0"/>
              <a:ext cx="14785256" cy="76581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3F1D2C8-2253-462D-8125-D8FD33E361A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0" y="7492181"/>
              <a:ext cx="14785256" cy="6223819"/>
            </a:xfrm>
            <a:prstGeom prst="rect">
              <a:avLst/>
            </a:prstGeom>
          </p:spPr>
        </p:pic>
      </p:grp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5A7B58D-A6EC-43C9-8E17-BEE465D370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97008" y="1028700"/>
            <a:ext cx="4805990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FBE0D6B-28F6-4E51-B374-0D80AB41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8" y="2452294"/>
            <a:ext cx="5083950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5750" b="1">
                <a:solidFill>
                  <a:schemeClr val="bg1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5416C-CE59-4C37-9F4B-E146BF3F19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575" y="6340475"/>
            <a:ext cx="1142587" cy="317385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D1D898F4-F7EC-4E64-A502-BB1C7FE813E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9631" y="6183695"/>
            <a:ext cx="378309" cy="369332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5388B950-0B18-400A-88CA-3EA980836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631" y="6482948"/>
            <a:ext cx="1318169" cy="2923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© Solace</a:t>
            </a:r>
          </a:p>
          <a:p>
            <a:r>
              <a:rPr lang="en-US"/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0299591"/>
      </p:ext>
    </p:extLst>
  </p:cSld>
  <p:clrMapOvr>
    <a:masterClrMapping/>
  </p:clrMapOvr>
  <p:transition spd="med"/>
  <p:hf hd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0A8B48C-44BA-4E42-825E-B1C21FD0BCAB}"/>
              </a:ext>
            </a:extLst>
          </p:cNvPr>
          <p:cNvSpPr/>
          <p:nvPr userDrawn="1"/>
        </p:nvSpPr>
        <p:spPr>
          <a:xfrm>
            <a:off x="10549564" y="6120655"/>
            <a:ext cx="1642437" cy="73734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213" y="1842816"/>
            <a:ext cx="7616552" cy="2702240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6900" b="1">
                <a:solidFill>
                  <a:schemeClr val="bg1"/>
                </a:solidFill>
                <a:latin typeface="Times" panose="02020603050405020304" pitchFamily="18" charset="0"/>
                <a:ea typeface="Open Sans" panose="020B0606030504020204" pitchFamily="34" charset="0"/>
                <a:cs typeface="Times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AAAD7A-7B58-4619-8E44-C4F04FD40D26}"/>
              </a:ext>
            </a:extLst>
          </p:cNvPr>
          <p:cNvGrpSpPr/>
          <p:nvPr userDrawn="1"/>
        </p:nvGrpSpPr>
        <p:grpSpPr>
          <a:xfrm rot="164089">
            <a:off x="-103910" y="21156"/>
            <a:ext cx="2234491" cy="6401828"/>
            <a:chOff x="1" y="2083708"/>
            <a:chExt cx="2492196" cy="7140155"/>
          </a:xfrm>
        </p:grpSpPr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623642BC-BF45-4117-9ADD-2A01B19CEA80}"/>
                </a:ext>
              </a:extLst>
            </p:cNvPr>
            <p:cNvSpPr/>
            <p:nvPr userDrawn="1"/>
          </p:nvSpPr>
          <p:spPr>
            <a:xfrm>
              <a:off x="2118912" y="8848661"/>
              <a:ext cx="370840" cy="371475"/>
            </a:xfrm>
            <a:custGeom>
              <a:avLst/>
              <a:gdLst/>
              <a:ahLst/>
              <a:cxnLst/>
              <a:rect l="l" t="t" r="r" b="b"/>
              <a:pathLst>
                <a:path w="370839" h="371475">
                  <a:moveTo>
                    <a:pt x="162871" y="0"/>
                  </a:moveTo>
                  <a:lnTo>
                    <a:pt x="114418" y="12586"/>
                  </a:lnTo>
                  <a:lnTo>
                    <a:pt x="72418" y="36637"/>
                  </a:lnTo>
                  <a:lnTo>
                    <a:pt x="38425" y="70170"/>
                  </a:lnTo>
                  <a:lnTo>
                    <a:pt x="13990" y="111206"/>
                  </a:lnTo>
                  <a:lnTo>
                    <a:pt x="664" y="157762"/>
                  </a:lnTo>
                  <a:lnTo>
                    <a:pt x="0" y="207857"/>
                  </a:lnTo>
                  <a:lnTo>
                    <a:pt x="12570" y="256355"/>
                  </a:lnTo>
                  <a:lnTo>
                    <a:pt x="36597" y="298394"/>
                  </a:lnTo>
                  <a:lnTo>
                    <a:pt x="70099" y="332421"/>
                  </a:lnTo>
                  <a:lnTo>
                    <a:pt x="111097" y="356881"/>
                  </a:lnTo>
                  <a:lnTo>
                    <a:pt x="157613" y="370221"/>
                  </a:lnTo>
                  <a:lnTo>
                    <a:pt x="207666" y="370887"/>
                  </a:lnTo>
                  <a:lnTo>
                    <a:pt x="256120" y="358300"/>
                  </a:lnTo>
                  <a:lnTo>
                    <a:pt x="298121" y="334249"/>
                  </a:lnTo>
                  <a:lnTo>
                    <a:pt x="332116" y="300715"/>
                  </a:lnTo>
                  <a:lnTo>
                    <a:pt x="356552" y="259678"/>
                  </a:lnTo>
                  <a:lnTo>
                    <a:pt x="369877" y="213119"/>
                  </a:lnTo>
                  <a:lnTo>
                    <a:pt x="370538" y="163020"/>
                  </a:lnTo>
                  <a:lnTo>
                    <a:pt x="357966" y="114526"/>
                  </a:lnTo>
                  <a:lnTo>
                    <a:pt x="333939" y="72489"/>
                  </a:lnTo>
                  <a:lnTo>
                    <a:pt x="300435" y="38464"/>
                  </a:lnTo>
                  <a:lnTo>
                    <a:pt x="259436" y="14005"/>
                  </a:lnTo>
                  <a:lnTo>
                    <a:pt x="212921" y="666"/>
                  </a:lnTo>
                  <a:lnTo>
                    <a:pt x="162871" y="0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4C829D8A-8207-4359-9F4F-8869464768E2}"/>
                </a:ext>
              </a:extLst>
            </p:cNvPr>
            <p:cNvSpPr/>
            <p:nvPr userDrawn="1"/>
          </p:nvSpPr>
          <p:spPr>
            <a:xfrm>
              <a:off x="1325040" y="8852388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206023" y="0"/>
                  </a:moveTo>
                  <a:lnTo>
                    <a:pt x="155979" y="1167"/>
                  </a:lnTo>
                  <a:lnTo>
                    <a:pt x="109600" y="14972"/>
                  </a:lnTo>
                  <a:lnTo>
                    <a:pt x="68849" y="39840"/>
                  </a:lnTo>
                  <a:lnTo>
                    <a:pt x="35689" y="74199"/>
                  </a:lnTo>
                  <a:lnTo>
                    <a:pt x="12084" y="116475"/>
                  </a:lnTo>
                  <a:lnTo>
                    <a:pt x="0" y="165095"/>
                  </a:lnTo>
                  <a:lnTo>
                    <a:pt x="1163" y="215184"/>
                  </a:lnTo>
                  <a:lnTo>
                    <a:pt x="14954" y="261606"/>
                  </a:lnTo>
                  <a:lnTo>
                    <a:pt x="39800" y="302395"/>
                  </a:lnTo>
                  <a:lnTo>
                    <a:pt x="74129" y="335585"/>
                  </a:lnTo>
                  <a:lnTo>
                    <a:pt x="116368" y="359211"/>
                  </a:lnTo>
                  <a:lnTo>
                    <a:pt x="164944" y="371307"/>
                  </a:lnTo>
                  <a:lnTo>
                    <a:pt x="214984" y="370142"/>
                  </a:lnTo>
                  <a:lnTo>
                    <a:pt x="261362" y="356339"/>
                  </a:lnTo>
                  <a:lnTo>
                    <a:pt x="302115" y="331470"/>
                  </a:lnTo>
                  <a:lnTo>
                    <a:pt x="335276" y="297109"/>
                  </a:lnTo>
                  <a:lnTo>
                    <a:pt x="358882" y="254832"/>
                  </a:lnTo>
                  <a:lnTo>
                    <a:pt x="370967" y="206211"/>
                  </a:lnTo>
                  <a:lnTo>
                    <a:pt x="369801" y="156126"/>
                  </a:lnTo>
                  <a:lnTo>
                    <a:pt x="356009" y="109705"/>
                  </a:lnTo>
                  <a:lnTo>
                    <a:pt x="331164" y="68916"/>
                  </a:lnTo>
                  <a:lnTo>
                    <a:pt x="296836" y="35724"/>
                  </a:lnTo>
                  <a:lnTo>
                    <a:pt x="254598" y="12096"/>
                  </a:lnTo>
                  <a:lnTo>
                    <a:pt x="206023" y="0"/>
                  </a:lnTo>
                  <a:close/>
                </a:path>
              </a:pathLst>
            </a:custGeom>
            <a:solidFill>
              <a:srgbClr val="FFFFFF">
                <a:alpha val="1642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8407EB41-2F36-420A-948C-F40F9BB5A298}"/>
                </a:ext>
              </a:extLst>
            </p:cNvPr>
            <p:cNvSpPr/>
            <p:nvPr userDrawn="1"/>
          </p:nvSpPr>
          <p:spPr>
            <a:xfrm>
              <a:off x="558450" y="8674937"/>
              <a:ext cx="372745" cy="372745"/>
            </a:xfrm>
            <a:custGeom>
              <a:avLst/>
              <a:gdLst/>
              <a:ahLst/>
              <a:cxnLst/>
              <a:rect l="l" t="t" r="r" b="b"/>
              <a:pathLst>
                <a:path w="372744" h="372745">
                  <a:moveTo>
                    <a:pt x="200087" y="0"/>
                  </a:moveTo>
                  <a:lnTo>
                    <a:pt x="151774" y="2689"/>
                  </a:lnTo>
                  <a:lnTo>
                    <a:pt x="106379" y="17447"/>
                  </a:lnTo>
                  <a:lnTo>
                    <a:pt x="66175" y="43195"/>
                  </a:lnTo>
                  <a:lnTo>
                    <a:pt x="33439" y="78857"/>
                  </a:lnTo>
                  <a:lnTo>
                    <a:pt x="10443" y="123355"/>
                  </a:lnTo>
                  <a:lnTo>
                    <a:pt x="0" y="172355"/>
                  </a:lnTo>
                  <a:lnTo>
                    <a:pt x="2686" y="220711"/>
                  </a:lnTo>
                  <a:lnTo>
                    <a:pt x="17428" y="266146"/>
                  </a:lnTo>
                  <a:lnTo>
                    <a:pt x="43150" y="306385"/>
                  </a:lnTo>
                  <a:lnTo>
                    <a:pt x="78779" y="339153"/>
                  </a:lnTo>
                  <a:lnTo>
                    <a:pt x="123240" y="362173"/>
                  </a:lnTo>
                  <a:lnTo>
                    <a:pt x="172192" y="372630"/>
                  </a:lnTo>
                  <a:lnTo>
                    <a:pt x="220502" y="369942"/>
                  </a:lnTo>
                  <a:lnTo>
                    <a:pt x="265896" y="355186"/>
                  </a:lnTo>
                  <a:lnTo>
                    <a:pt x="306101" y="329439"/>
                  </a:lnTo>
                  <a:lnTo>
                    <a:pt x="338840" y="293775"/>
                  </a:lnTo>
                  <a:lnTo>
                    <a:pt x="361840" y="249273"/>
                  </a:lnTo>
                  <a:lnTo>
                    <a:pt x="372283" y="200273"/>
                  </a:lnTo>
                  <a:lnTo>
                    <a:pt x="369597" y="151918"/>
                  </a:lnTo>
                  <a:lnTo>
                    <a:pt x="354855" y="106483"/>
                  </a:lnTo>
                  <a:lnTo>
                    <a:pt x="329133" y="66243"/>
                  </a:lnTo>
                  <a:lnTo>
                    <a:pt x="293504" y="33476"/>
                  </a:lnTo>
                  <a:lnTo>
                    <a:pt x="249043" y="10455"/>
                  </a:lnTo>
                  <a:lnTo>
                    <a:pt x="200087" y="0"/>
                  </a:lnTo>
                  <a:close/>
                </a:path>
              </a:pathLst>
            </a:custGeom>
            <a:solidFill>
              <a:srgbClr val="FFFFFF">
                <a:alpha val="2285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A978A70C-3725-4465-862F-537E45868A6A}"/>
                </a:ext>
              </a:extLst>
            </p:cNvPr>
            <p:cNvSpPr/>
            <p:nvPr userDrawn="1"/>
          </p:nvSpPr>
          <p:spPr>
            <a:xfrm>
              <a:off x="1" y="8326194"/>
              <a:ext cx="230504" cy="374015"/>
            </a:xfrm>
            <a:custGeom>
              <a:avLst/>
              <a:gdLst/>
              <a:ahLst/>
              <a:cxnLst/>
              <a:rect l="l" t="t" r="r" b="b"/>
              <a:pathLst>
                <a:path w="230504" h="374015">
                  <a:moveTo>
                    <a:pt x="36763" y="0"/>
                  </a:moveTo>
                  <a:lnTo>
                    <a:pt x="0" y="5067"/>
                  </a:lnTo>
                  <a:lnTo>
                    <a:pt x="0" y="368336"/>
                  </a:lnTo>
                  <a:lnTo>
                    <a:pt x="45198" y="373476"/>
                  </a:lnTo>
                  <a:lnTo>
                    <a:pt x="89869" y="367643"/>
                  </a:lnTo>
                  <a:lnTo>
                    <a:pt x="131938" y="351275"/>
                  </a:lnTo>
                  <a:lnTo>
                    <a:pt x="169333" y="324808"/>
                  </a:lnTo>
                  <a:lnTo>
                    <a:pt x="199981" y="288681"/>
                  </a:lnTo>
                  <a:lnTo>
                    <a:pt x="221488" y="243436"/>
                  </a:lnTo>
                  <a:lnTo>
                    <a:pt x="230072" y="195772"/>
                  </a:lnTo>
                  <a:lnTo>
                    <a:pt x="226252" y="148152"/>
                  </a:lnTo>
                  <a:lnTo>
                    <a:pt x="210546" y="103038"/>
                  </a:lnTo>
                  <a:lnTo>
                    <a:pt x="183473" y="62897"/>
                  </a:lnTo>
                  <a:lnTo>
                    <a:pt x="145551" y="30190"/>
                  </a:lnTo>
                  <a:lnTo>
                    <a:pt x="110695" y="12313"/>
                  </a:lnTo>
                  <a:lnTo>
                    <a:pt x="36763" y="0"/>
                  </a:lnTo>
                  <a:close/>
                </a:path>
              </a:pathLst>
            </a:custGeom>
            <a:solidFill>
              <a:srgbClr val="FFFFFF">
                <a:alpha val="2928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2A7DF299-6289-4392-AFAD-2B3E84F77E99}"/>
                </a:ext>
              </a:extLst>
            </p:cNvPr>
            <p:cNvSpPr/>
            <p:nvPr userDrawn="1"/>
          </p:nvSpPr>
          <p:spPr>
            <a:xfrm>
              <a:off x="180971" y="2443735"/>
              <a:ext cx="372745" cy="373380"/>
            </a:xfrm>
            <a:custGeom>
              <a:avLst/>
              <a:gdLst/>
              <a:ahLst/>
              <a:cxnLst/>
              <a:rect l="l" t="t" r="r" b="b"/>
              <a:pathLst>
                <a:path w="372745" h="373380">
                  <a:moveTo>
                    <a:pt x="197927" y="0"/>
                  </a:moveTo>
                  <a:lnTo>
                    <a:pt x="149651" y="3252"/>
                  </a:lnTo>
                  <a:lnTo>
                    <a:pt x="102343" y="19627"/>
                  </a:lnTo>
                  <a:lnTo>
                    <a:pt x="61033" y="47924"/>
                  </a:lnTo>
                  <a:lnTo>
                    <a:pt x="29680" y="84813"/>
                  </a:lnTo>
                  <a:lnTo>
                    <a:pt x="9072" y="127904"/>
                  </a:lnTo>
                  <a:lnTo>
                    <a:pt x="0" y="174805"/>
                  </a:lnTo>
                  <a:lnTo>
                    <a:pt x="3249" y="223126"/>
                  </a:lnTo>
                  <a:lnTo>
                    <a:pt x="19609" y="270477"/>
                  </a:lnTo>
                  <a:lnTo>
                    <a:pt x="47877" y="311825"/>
                  </a:lnTo>
                  <a:lnTo>
                    <a:pt x="84732" y="343207"/>
                  </a:lnTo>
                  <a:lnTo>
                    <a:pt x="127783" y="363833"/>
                  </a:lnTo>
                  <a:lnTo>
                    <a:pt x="174643" y="372914"/>
                  </a:lnTo>
                  <a:lnTo>
                    <a:pt x="222922" y="369661"/>
                  </a:lnTo>
                  <a:lnTo>
                    <a:pt x="270230" y="353286"/>
                  </a:lnTo>
                  <a:lnTo>
                    <a:pt x="311537" y="324992"/>
                  </a:lnTo>
                  <a:lnTo>
                    <a:pt x="342888" y="288104"/>
                  </a:lnTo>
                  <a:lnTo>
                    <a:pt x="363495" y="245013"/>
                  </a:lnTo>
                  <a:lnTo>
                    <a:pt x="372568" y="198111"/>
                  </a:lnTo>
                  <a:lnTo>
                    <a:pt x="369317" y="149788"/>
                  </a:lnTo>
                  <a:lnTo>
                    <a:pt x="352953" y="102437"/>
                  </a:lnTo>
                  <a:lnTo>
                    <a:pt x="324686" y="61088"/>
                  </a:lnTo>
                  <a:lnTo>
                    <a:pt x="287834" y="29707"/>
                  </a:lnTo>
                  <a:lnTo>
                    <a:pt x="244785" y="9081"/>
                  </a:lnTo>
                  <a:lnTo>
                    <a:pt x="197927" y="0"/>
                  </a:lnTo>
                  <a:close/>
                </a:path>
              </a:pathLst>
            </a:custGeom>
            <a:solidFill>
              <a:srgbClr val="FFFFFF">
                <a:alpha val="8713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E515E665-7A5B-4EB4-B77B-E0FAE30F12CF}"/>
                </a:ext>
              </a:extLst>
            </p:cNvPr>
            <p:cNvSpPr/>
            <p:nvPr userDrawn="1"/>
          </p:nvSpPr>
          <p:spPr>
            <a:xfrm>
              <a:off x="915627" y="2175409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4">
                  <a:moveTo>
                    <a:pt x="193330" y="0"/>
                  </a:moveTo>
                  <a:lnTo>
                    <a:pt x="143517" y="4954"/>
                  </a:lnTo>
                  <a:lnTo>
                    <a:pt x="96782" y="22893"/>
                  </a:lnTo>
                  <a:lnTo>
                    <a:pt x="57741" y="51501"/>
                  </a:lnTo>
                  <a:lnTo>
                    <a:pt x="27717" y="88635"/>
                  </a:lnTo>
                  <a:lnTo>
                    <a:pt x="8029" y="132153"/>
                  </a:lnTo>
                  <a:lnTo>
                    <a:pt x="0" y="179911"/>
                  </a:lnTo>
                  <a:lnTo>
                    <a:pt x="4949" y="229769"/>
                  </a:lnTo>
                  <a:lnTo>
                    <a:pt x="22873" y="276550"/>
                  </a:lnTo>
                  <a:lnTo>
                    <a:pt x="51456" y="315628"/>
                  </a:lnTo>
                  <a:lnTo>
                    <a:pt x="88558" y="345680"/>
                  </a:lnTo>
                  <a:lnTo>
                    <a:pt x="132036" y="365386"/>
                  </a:lnTo>
                  <a:lnTo>
                    <a:pt x="179751" y="373424"/>
                  </a:lnTo>
                  <a:lnTo>
                    <a:pt x="229559" y="368474"/>
                  </a:lnTo>
                  <a:lnTo>
                    <a:pt x="276299" y="350534"/>
                  </a:lnTo>
                  <a:lnTo>
                    <a:pt x="315342" y="321924"/>
                  </a:lnTo>
                  <a:lnTo>
                    <a:pt x="345368" y="284789"/>
                  </a:lnTo>
                  <a:lnTo>
                    <a:pt x="365057" y="241270"/>
                  </a:lnTo>
                  <a:lnTo>
                    <a:pt x="373087" y="193512"/>
                  </a:lnTo>
                  <a:lnTo>
                    <a:pt x="368137" y="143658"/>
                  </a:lnTo>
                  <a:lnTo>
                    <a:pt x="350214" y="96876"/>
                  </a:lnTo>
                  <a:lnTo>
                    <a:pt x="321630" y="57797"/>
                  </a:lnTo>
                  <a:lnTo>
                    <a:pt x="284528" y="27743"/>
                  </a:lnTo>
                  <a:lnTo>
                    <a:pt x="241047" y="8037"/>
                  </a:lnTo>
                  <a:lnTo>
                    <a:pt x="193330" y="0"/>
                  </a:lnTo>
                  <a:close/>
                </a:path>
              </a:pathLst>
            </a:custGeom>
            <a:solidFill>
              <a:srgbClr val="FFFFFF">
                <a:alpha val="9356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EA108E4C-0FDE-4A79-95EE-9E9A87260EBD}"/>
                </a:ext>
              </a:extLst>
            </p:cNvPr>
            <p:cNvSpPr/>
            <p:nvPr userDrawn="1"/>
          </p:nvSpPr>
          <p:spPr>
            <a:xfrm>
              <a:off x="1703742" y="2083708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4">
                  <a:moveTo>
                    <a:pt x="186620" y="0"/>
                  </a:moveTo>
                  <a:lnTo>
                    <a:pt x="137008" y="6672"/>
                  </a:lnTo>
                  <a:lnTo>
                    <a:pt x="92428" y="25501"/>
                  </a:lnTo>
                  <a:lnTo>
                    <a:pt x="54659" y="54708"/>
                  </a:lnTo>
                  <a:lnTo>
                    <a:pt x="25478" y="92512"/>
                  </a:lnTo>
                  <a:lnTo>
                    <a:pt x="6666" y="137133"/>
                  </a:lnTo>
                  <a:lnTo>
                    <a:pt x="0" y="186790"/>
                  </a:lnTo>
                  <a:lnTo>
                    <a:pt x="6666" y="236447"/>
                  </a:lnTo>
                  <a:lnTo>
                    <a:pt x="25478" y="281067"/>
                  </a:lnTo>
                  <a:lnTo>
                    <a:pt x="54659" y="318871"/>
                  </a:lnTo>
                  <a:lnTo>
                    <a:pt x="92428" y="348079"/>
                  </a:lnTo>
                  <a:lnTo>
                    <a:pt x="137008" y="366909"/>
                  </a:lnTo>
                  <a:lnTo>
                    <a:pt x="186620" y="373581"/>
                  </a:lnTo>
                  <a:lnTo>
                    <a:pt x="236232" y="366909"/>
                  </a:lnTo>
                  <a:lnTo>
                    <a:pt x="280811" y="348079"/>
                  </a:lnTo>
                  <a:lnTo>
                    <a:pt x="318581" y="318871"/>
                  </a:lnTo>
                  <a:lnTo>
                    <a:pt x="347761" y="281067"/>
                  </a:lnTo>
                  <a:lnTo>
                    <a:pt x="366573" y="236447"/>
                  </a:lnTo>
                  <a:lnTo>
                    <a:pt x="373239" y="186790"/>
                  </a:lnTo>
                  <a:lnTo>
                    <a:pt x="366573" y="137133"/>
                  </a:lnTo>
                  <a:lnTo>
                    <a:pt x="347761" y="92512"/>
                  </a:lnTo>
                  <a:lnTo>
                    <a:pt x="318581" y="54708"/>
                  </a:lnTo>
                  <a:lnTo>
                    <a:pt x="280811" y="25501"/>
                  </a:lnTo>
                  <a:lnTo>
                    <a:pt x="236232" y="6672"/>
                  </a:lnTo>
                  <a:lnTo>
                    <a:pt x="1866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EC94A245-5070-4654-B9D0-B34B0176C761}"/>
                </a:ext>
              </a:extLst>
            </p:cNvPr>
            <p:cNvSpPr/>
            <p:nvPr userDrawn="1"/>
          </p:nvSpPr>
          <p:spPr>
            <a:xfrm>
              <a:off x="2119832" y="8009782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205768" y="0"/>
                  </a:moveTo>
                  <a:lnTo>
                    <a:pt x="155731" y="1354"/>
                  </a:lnTo>
                  <a:lnTo>
                    <a:pt x="107825" y="15876"/>
                  </a:lnTo>
                  <a:lnTo>
                    <a:pt x="66827" y="41596"/>
                  </a:lnTo>
                  <a:lnTo>
                    <a:pt x="34208" y="76469"/>
                  </a:lnTo>
                  <a:lnTo>
                    <a:pt x="11442" y="118455"/>
                  </a:lnTo>
                  <a:lnTo>
                    <a:pt x="0" y="165510"/>
                  </a:lnTo>
                  <a:lnTo>
                    <a:pt x="1352" y="215594"/>
                  </a:lnTo>
                  <a:lnTo>
                    <a:pt x="15862" y="263544"/>
                  </a:lnTo>
                  <a:lnTo>
                    <a:pt x="41560" y="304582"/>
                  </a:lnTo>
                  <a:lnTo>
                    <a:pt x="76405" y="337231"/>
                  </a:lnTo>
                  <a:lnTo>
                    <a:pt x="118355" y="360019"/>
                  </a:lnTo>
                  <a:lnTo>
                    <a:pt x="165369" y="371471"/>
                  </a:lnTo>
                  <a:lnTo>
                    <a:pt x="215408" y="370114"/>
                  </a:lnTo>
                  <a:lnTo>
                    <a:pt x="263314" y="355591"/>
                  </a:lnTo>
                  <a:lnTo>
                    <a:pt x="304312" y="329872"/>
                  </a:lnTo>
                  <a:lnTo>
                    <a:pt x="336930" y="294998"/>
                  </a:lnTo>
                  <a:lnTo>
                    <a:pt x="359696" y="253012"/>
                  </a:lnTo>
                  <a:lnTo>
                    <a:pt x="371139" y="205956"/>
                  </a:lnTo>
                  <a:lnTo>
                    <a:pt x="369786" y="155873"/>
                  </a:lnTo>
                  <a:lnTo>
                    <a:pt x="355272" y="107920"/>
                  </a:lnTo>
                  <a:lnTo>
                    <a:pt x="329574" y="66883"/>
                  </a:lnTo>
                  <a:lnTo>
                    <a:pt x="294730" y="34236"/>
                  </a:lnTo>
                  <a:lnTo>
                    <a:pt x="252781" y="11451"/>
                  </a:lnTo>
                  <a:lnTo>
                    <a:pt x="205768" y="0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995E0190-E45D-46AD-808B-0684E237E0DE}"/>
                </a:ext>
              </a:extLst>
            </p:cNvPr>
            <p:cNvSpPr/>
            <p:nvPr userDrawn="1"/>
          </p:nvSpPr>
          <p:spPr>
            <a:xfrm>
              <a:off x="1413251" y="8026836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206326" y="0"/>
                  </a:moveTo>
                  <a:lnTo>
                    <a:pt x="156281" y="1075"/>
                  </a:lnTo>
                  <a:lnTo>
                    <a:pt x="109876" y="14794"/>
                  </a:lnTo>
                  <a:lnTo>
                    <a:pt x="69079" y="39588"/>
                  </a:lnTo>
                  <a:lnTo>
                    <a:pt x="35855" y="73887"/>
                  </a:lnTo>
                  <a:lnTo>
                    <a:pt x="12173" y="116119"/>
                  </a:lnTo>
                  <a:lnTo>
                    <a:pt x="0" y="164717"/>
                  </a:lnTo>
                  <a:lnTo>
                    <a:pt x="1074" y="214808"/>
                  </a:lnTo>
                  <a:lnTo>
                    <a:pt x="14780" y="261255"/>
                  </a:lnTo>
                  <a:lnTo>
                    <a:pt x="39551" y="302090"/>
                  </a:lnTo>
                  <a:lnTo>
                    <a:pt x="73816" y="335343"/>
                  </a:lnTo>
                  <a:lnTo>
                    <a:pt x="116007" y="359047"/>
                  </a:lnTo>
                  <a:lnTo>
                    <a:pt x="164556" y="371232"/>
                  </a:lnTo>
                  <a:lnTo>
                    <a:pt x="214605" y="370157"/>
                  </a:lnTo>
                  <a:lnTo>
                    <a:pt x="261011" y="356438"/>
                  </a:lnTo>
                  <a:lnTo>
                    <a:pt x="301809" y="331645"/>
                  </a:lnTo>
                  <a:lnTo>
                    <a:pt x="335032" y="297349"/>
                  </a:lnTo>
                  <a:lnTo>
                    <a:pt x="358716" y="255119"/>
                  </a:lnTo>
                  <a:lnTo>
                    <a:pt x="370894" y="206525"/>
                  </a:lnTo>
                  <a:lnTo>
                    <a:pt x="369819" y="156433"/>
                  </a:lnTo>
                  <a:lnTo>
                    <a:pt x="356112" y="109984"/>
                  </a:lnTo>
                  <a:lnTo>
                    <a:pt x="331341" y="69147"/>
                  </a:lnTo>
                  <a:lnTo>
                    <a:pt x="297074" y="35891"/>
                  </a:lnTo>
                  <a:lnTo>
                    <a:pt x="254879" y="12185"/>
                  </a:lnTo>
                  <a:lnTo>
                    <a:pt x="206326" y="0"/>
                  </a:lnTo>
                  <a:close/>
                </a:path>
              </a:pathLst>
            </a:custGeom>
            <a:solidFill>
              <a:srgbClr val="FFFFFF">
                <a:alpha val="1541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9DF436DC-4170-4483-BDF1-F5DF0AD8F705}"/>
                </a:ext>
              </a:extLst>
            </p:cNvPr>
            <p:cNvSpPr/>
            <p:nvPr userDrawn="1"/>
          </p:nvSpPr>
          <p:spPr>
            <a:xfrm>
              <a:off x="735064" y="7853877"/>
              <a:ext cx="370840" cy="371475"/>
            </a:xfrm>
            <a:custGeom>
              <a:avLst/>
              <a:gdLst/>
              <a:ahLst/>
              <a:cxnLst/>
              <a:rect l="l" t="t" r="r" b="b"/>
              <a:pathLst>
                <a:path w="370840" h="371475">
                  <a:moveTo>
                    <a:pt x="207514" y="0"/>
                  </a:moveTo>
                  <a:lnTo>
                    <a:pt x="159128" y="545"/>
                  </a:lnTo>
                  <a:lnTo>
                    <a:pt x="113124" y="13276"/>
                  </a:lnTo>
                  <a:lnTo>
                    <a:pt x="71821" y="37220"/>
                  </a:lnTo>
                  <a:lnTo>
                    <a:pt x="37540" y="71401"/>
                  </a:lnTo>
                  <a:lnTo>
                    <a:pt x="12599" y="114846"/>
                  </a:lnTo>
                  <a:lnTo>
                    <a:pt x="0" y="163330"/>
                  </a:lnTo>
                  <a:lnTo>
                    <a:pt x="547" y="211755"/>
                  </a:lnTo>
                  <a:lnTo>
                    <a:pt x="13268" y="257798"/>
                  </a:lnTo>
                  <a:lnTo>
                    <a:pt x="37189" y="299138"/>
                  </a:lnTo>
                  <a:lnTo>
                    <a:pt x="71336" y="333453"/>
                  </a:lnTo>
                  <a:lnTo>
                    <a:pt x="114736" y="358421"/>
                  </a:lnTo>
                  <a:lnTo>
                    <a:pt x="163181" y="371032"/>
                  </a:lnTo>
                  <a:lnTo>
                    <a:pt x="211564" y="370482"/>
                  </a:lnTo>
                  <a:lnTo>
                    <a:pt x="257566" y="357748"/>
                  </a:lnTo>
                  <a:lnTo>
                    <a:pt x="298868" y="333805"/>
                  </a:lnTo>
                  <a:lnTo>
                    <a:pt x="333149" y="299627"/>
                  </a:lnTo>
                  <a:lnTo>
                    <a:pt x="358090" y="256191"/>
                  </a:lnTo>
                  <a:lnTo>
                    <a:pt x="370690" y="207701"/>
                  </a:lnTo>
                  <a:lnTo>
                    <a:pt x="370142" y="159272"/>
                  </a:lnTo>
                  <a:lnTo>
                    <a:pt x="357422" y="113226"/>
                  </a:lnTo>
                  <a:lnTo>
                    <a:pt x="333503" y="71886"/>
                  </a:lnTo>
                  <a:lnTo>
                    <a:pt x="299359" y="37575"/>
                  </a:lnTo>
                  <a:lnTo>
                    <a:pt x="255963" y="12615"/>
                  </a:lnTo>
                  <a:lnTo>
                    <a:pt x="207514" y="0"/>
                  </a:lnTo>
                  <a:close/>
                </a:path>
              </a:pathLst>
            </a:custGeom>
            <a:solidFill>
              <a:srgbClr val="FFFFFF">
                <a:alpha val="2082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052CF073-378F-4586-8EE5-D9C1A725C041}"/>
                </a:ext>
              </a:extLst>
            </p:cNvPr>
            <p:cNvSpPr/>
            <p:nvPr userDrawn="1"/>
          </p:nvSpPr>
          <p:spPr>
            <a:xfrm>
              <a:off x="130270" y="7502118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40" h="370840">
                  <a:moveTo>
                    <a:pt x="162645" y="0"/>
                  </a:moveTo>
                  <a:lnTo>
                    <a:pt x="116389" y="11773"/>
                  </a:lnTo>
                  <a:lnTo>
                    <a:pt x="74100" y="35308"/>
                  </a:lnTo>
                  <a:lnTo>
                    <a:pt x="38276" y="70301"/>
                  </a:lnTo>
                  <a:lnTo>
                    <a:pt x="12952" y="113520"/>
                  </a:lnTo>
                  <a:lnTo>
                    <a:pt x="295" y="160266"/>
                  </a:lnTo>
                  <a:lnTo>
                    <a:pt x="0" y="208038"/>
                  </a:lnTo>
                  <a:lnTo>
                    <a:pt x="11761" y="254337"/>
                  </a:lnTo>
                  <a:lnTo>
                    <a:pt x="35275" y="296665"/>
                  </a:lnTo>
                  <a:lnTo>
                    <a:pt x="70235" y="332522"/>
                  </a:lnTo>
                  <a:lnTo>
                    <a:pt x="113416" y="357866"/>
                  </a:lnTo>
                  <a:lnTo>
                    <a:pt x="160120" y="370533"/>
                  </a:lnTo>
                  <a:lnTo>
                    <a:pt x="207850" y="370828"/>
                  </a:lnTo>
                  <a:lnTo>
                    <a:pt x="254108" y="359055"/>
                  </a:lnTo>
                  <a:lnTo>
                    <a:pt x="296396" y="335519"/>
                  </a:lnTo>
                  <a:lnTo>
                    <a:pt x="332217" y="300523"/>
                  </a:lnTo>
                  <a:lnTo>
                    <a:pt x="357541" y="257303"/>
                  </a:lnTo>
                  <a:lnTo>
                    <a:pt x="370198" y="210558"/>
                  </a:lnTo>
                  <a:lnTo>
                    <a:pt x="370492" y="162786"/>
                  </a:lnTo>
                  <a:lnTo>
                    <a:pt x="358729" y="116486"/>
                  </a:lnTo>
                  <a:lnTo>
                    <a:pt x="335212" y="74158"/>
                  </a:lnTo>
                  <a:lnTo>
                    <a:pt x="300248" y="38301"/>
                  </a:lnTo>
                  <a:lnTo>
                    <a:pt x="257072" y="12959"/>
                  </a:lnTo>
                  <a:lnTo>
                    <a:pt x="210372" y="293"/>
                  </a:lnTo>
                  <a:lnTo>
                    <a:pt x="162645" y="0"/>
                  </a:lnTo>
                  <a:close/>
                </a:path>
              </a:pathLst>
            </a:custGeom>
            <a:solidFill>
              <a:srgbClr val="FFFFFF">
                <a:alpha val="2624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CE95AC59-141D-49E5-B81F-6363AD6BB129}"/>
                </a:ext>
              </a:extLst>
            </p:cNvPr>
            <p:cNvSpPr/>
            <p:nvPr userDrawn="1"/>
          </p:nvSpPr>
          <p:spPr>
            <a:xfrm>
              <a:off x="6" y="3741446"/>
              <a:ext cx="192405" cy="374015"/>
            </a:xfrm>
            <a:custGeom>
              <a:avLst/>
              <a:gdLst/>
              <a:ahLst/>
              <a:cxnLst/>
              <a:rect l="l" t="t" r="r" b="b"/>
              <a:pathLst>
                <a:path w="192405" h="374014">
                  <a:moveTo>
                    <a:pt x="0" y="0"/>
                  </a:moveTo>
                  <a:lnTo>
                    <a:pt x="0" y="373413"/>
                  </a:lnTo>
                  <a:lnTo>
                    <a:pt x="38929" y="370492"/>
                  </a:lnTo>
                  <a:lnTo>
                    <a:pt x="76612" y="359471"/>
                  </a:lnTo>
                  <a:lnTo>
                    <a:pt x="111669" y="340404"/>
                  </a:lnTo>
                  <a:lnTo>
                    <a:pt x="142724" y="313347"/>
                  </a:lnTo>
                  <a:lnTo>
                    <a:pt x="171458" y="272323"/>
                  </a:lnTo>
                  <a:lnTo>
                    <a:pt x="187854" y="226758"/>
                  </a:lnTo>
                  <a:lnTo>
                    <a:pt x="192012" y="179168"/>
                  </a:lnTo>
                  <a:lnTo>
                    <a:pt x="184034" y="132069"/>
                  </a:lnTo>
                  <a:lnTo>
                    <a:pt x="164021" y="87976"/>
                  </a:lnTo>
                  <a:lnTo>
                    <a:pt x="132074" y="49406"/>
                  </a:lnTo>
                  <a:lnTo>
                    <a:pt x="69681" y="11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874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55B9EE7B-7FF6-42FC-B581-22345456A213}"/>
                </a:ext>
              </a:extLst>
            </p:cNvPr>
            <p:cNvSpPr/>
            <p:nvPr userDrawn="1"/>
          </p:nvSpPr>
          <p:spPr>
            <a:xfrm>
              <a:off x="365636" y="3290349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4">
                  <a:moveTo>
                    <a:pt x="182446" y="0"/>
                  </a:moveTo>
                  <a:lnTo>
                    <a:pt x="134616" y="7328"/>
                  </a:lnTo>
                  <a:lnTo>
                    <a:pt x="88862" y="27651"/>
                  </a:lnTo>
                  <a:lnTo>
                    <a:pt x="50091" y="59341"/>
                  </a:lnTo>
                  <a:lnTo>
                    <a:pt x="21968" y="98751"/>
                  </a:lnTo>
                  <a:lnTo>
                    <a:pt x="5076" y="143431"/>
                  </a:lnTo>
                  <a:lnTo>
                    <a:pt x="0" y="190931"/>
                  </a:lnTo>
                  <a:lnTo>
                    <a:pt x="7322" y="238804"/>
                  </a:lnTo>
                  <a:lnTo>
                    <a:pt x="27626" y="284600"/>
                  </a:lnTo>
                  <a:lnTo>
                    <a:pt x="59287" y="323407"/>
                  </a:lnTo>
                  <a:lnTo>
                    <a:pt x="98661" y="351557"/>
                  </a:lnTo>
                  <a:lnTo>
                    <a:pt x="143300" y="368464"/>
                  </a:lnTo>
                  <a:lnTo>
                    <a:pt x="190758" y="373545"/>
                  </a:lnTo>
                  <a:lnTo>
                    <a:pt x="238587" y="366216"/>
                  </a:lnTo>
                  <a:lnTo>
                    <a:pt x="284341" y="345893"/>
                  </a:lnTo>
                  <a:lnTo>
                    <a:pt x="323113" y="314202"/>
                  </a:lnTo>
                  <a:lnTo>
                    <a:pt x="351238" y="274793"/>
                  </a:lnTo>
                  <a:lnTo>
                    <a:pt x="368131" y="230113"/>
                  </a:lnTo>
                  <a:lnTo>
                    <a:pt x="373208" y="182612"/>
                  </a:lnTo>
                  <a:lnTo>
                    <a:pt x="365885" y="134739"/>
                  </a:lnTo>
                  <a:lnTo>
                    <a:pt x="345577" y="88943"/>
                  </a:lnTo>
                  <a:lnTo>
                    <a:pt x="313916" y="50137"/>
                  </a:lnTo>
                  <a:lnTo>
                    <a:pt x="274542" y="21988"/>
                  </a:lnTo>
                  <a:lnTo>
                    <a:pt x="229903" y="5081"/>
                  </a:lnTo>
                  <a:lnTo>
                    <a:pt x="182446" y="0"/>
                  </a:lnTo>
                  <a:close/>
                </a:path>
              </a:pathLst>
            </a:custGeom>
            <a:solidFill>
              <a:srgbClr val="FFFFFF">
                <a:alpha val="6416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330D0191-F8AF-42A4-AF89-F8C14170B4B9}"/>
                </a:ext>
              </a:extLst>
            </p:cNvPr>
            <p:cNvSpPr/>
            <p:nvPr userDrawn="1"/>
          </p:nvSpPr>
          <p:spPr>
            <a:xfrm>
              <a:off x="1004213" y="3010067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4">
                  <a:moveTo>
                    <a:pt x="185553" y="0"/>
                  </a:moveTo>
                  <a:lnTo>
                    <a:pt x="135996" y="7058"/>
                  </a:lnTo>
                  <a:lnTo>
                    <a:pt x="90059" y="26960"/>
                  </a:lnTo>
                  <a:lnTo>
                    <a:pt x="52262" y="57197"/>
                  </a:lnTo>
                  <a:lnTo>
                    <a:pt x="23833" y="95571"/>
                  </a:lnTo>
                  <a:lnTo>
                    <a:pt x="6003" y="139885"/>
                  </a:lnTo>
                  <a:lnTo>
                    <a:pt x="0" y="187941"/>
                  </a:lnTo>
                  <a:lnTo>
                    <a:pt x="7052" y="237543"/>
                  </a:lnTo>
                  <a:lnTo>
                    <a:pt x="26936" y="283523"/>
                  </a:lnTo>
                  <a:lnTo>
                    <a:pt x="57145" y="321354"/>
                  </a:lnTo>
                  <a:lnTo>
                    <a:pt x="95483" y="349808"/>
                  </a:lnTo>
                  <a:lnTo>
                    <a:pt x="139757" y="367655"/>
                  </a:lnTo>
                  <a:lnTo>
                    <a:pt x="187770" y="373664"/>
                  </a:lnTo>
                  <a:lnTo>
                    <a:pt x="237327" y="366605"/>
                  </a:lnTo>
                  <a:lnTo>
                    <a:pt x="283265" y="346703"/>
                  </a:lnTo>
                  <a:lnTo>
                    <a:pt x="321063" y="316467"/>
                  </a:lnTo>
                  <a:lnTo>
                    <a:pt x="349493" y="278093"/>
                  </a:lnTo>
                  <a:lnTo>
                    <a:pt x="367324" y="233779"/>
                  </a:lnTo>
                  <a:lnTo>
                    <a:pt x="373326" y="185722"/>
                  </a:lnTo>
                  <a:lnTo>
                    <a:pt x="366270" y="136120"/>
                  </a:lnTo>
                  <a:lnTo>
                    <a:pt x="346387" y="90141"/>
                  </a:lnTo>
                  <a:lnTo>
                    <a:pt x="316178" y="52309"/>
                  </a:lnTo>
                  <a:lnTo>
                    <a:pt x="277839" y="23855"/>
                  </a:lnTo>
                  <a:lnTo>
                    <a:pt x="233566" y="6008"/>
                  </a:lnTo>
                  <a:lnTo>
                    <a:pt x="185553" y="0"/>
                  </a:lnTo>
                  <a:close/>
                </a:path>
              </a:pathLst>
            </a:custGeom>
            <a:solidFill>
              <a:srgbClr val="FFFFFF">
                <a:alpha val="69578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B2E94F4F-9299-493C-8DE7-F148FB93EDAA}"/>
                </a:ext>
              </a:extLst>
            </p:cNvPr>
            <p:cNvSpPr/>
            <p:nvPr userDrawn="1"/>
          </p:nvSpPr>
          <p:spPr>
            <a:xfrm>
              <a:off x="1703742" y="2913884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4">
                  <a:moveTo>
                    <a:pt x="186620" y="0"/>
                  </a:moveTo>
                  <a:lnTo>
                    <a:pt x="137008" y="6672"/>
                  </a:lnTo>
                  <a:lnTo>
                    <a:pt x="92428" y="25501"/>
                  </a:lnTo>
                  <a:lnTo>
                    <a:pt x="54659" y="54708"/>
                  </a:lnTo>
                  <a:lnTo>
                    <a:pt x="25478" y="92512"/>
                  </a:lnTo>
                  <a:lnTo>
                    <a:pt x="6666" y="137133"/>
                  </a:lnTo>
                  <a:lnTo>
                    <a:pt x="0" y="186790"/>
                  </a:lnTo>
                  <a:lnTo>
                    <a:pt x="6666" y="236443"/>
                  </a:lnTo>
                  <a:lnTo>
                    <a:pt x="25478" y="281062"/>
                  </a:lnTo>
                  <a:lnTo>
                    <a:pt x="54659" y="318867"/>
                  </a:lnTo>
                  <a:lnTo>
                    <a:pt x="92428" y="348076"/>
                  </a:lnTo>
                  <a:lnTo>
                    <a:pt x="137008" y="366907"/>
                  </a:lnTo>
                  <a:lnTo>
                    <a:pt x="186620" y="373580"/>
                  </a:lnTo>
                  <a:lnTo>
                    <a:pt x="236232" y="366907"/>
                  </a:lnTo>
                  <a:lnTo>
                    <a:pt x="280811" y="348076"/>
                  </a:lnTo>
                  <a:lnTo>
                    <a:pt x="318581" y="318867"/>
                  </a:lnTo>
                  <a:lnTo>
                    <a:pt x="347761" y="281062"/>
                  </a:lnTo>
                  <a:lnTo>
                    <a:pt x="366573" y="236443"/>
                  </a:lnTo>
                  <a:lnTo>
                    <a:pt x="373239" y="186790"/>
                  </a:lnTo>
                  <a:lnTo>
                    <a:pt x="366573" y="137133"/>
                  </a:lnTo>
                  <a:lnTo>
                    <a:pt x="347761" y="92512"/>
                  </a:lnTo>
                  <a:lnTo>
                    <a:pt x="318581" y="54708"/>
                  </a:lnTo>
                  <a:lnTo>
                    <a:pt x="280811" y="25501"/>
                  </a:lnTo>
                  <a:lnTo>
                    <a:pt x="236232" y="6672"/>
                  </a:lnTo>
                  <a:lnTo>
                    <a:pt x="186620" y="0"/>
                  </a:ln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A1524399-8984-4F80-9EB9-8F76F7B2D886}"/>
                </a:ext>
              </a:extLst>
            </p:cNvPr>
            <p:cNvSpPr/>
            <p:nvPr userDrawn="1"/>
          </p:nvSpPr>
          <p:spPr>
            <a:xfrm>
              <a:off x="2118817" y="7162059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5">
                  <a:moveTo>
                    <a:pt x="191996" y="0"/>
                  </a:moveTo>
                  <a:lnTo>
                    <a:pt x="142221" y="5324"/>
                  </a:lnTo>
                  <a:lnTo>
                    <a:pt x="95619" y="23610"/>
                  </a:lnTo>
                  <a:lnTo>
                    <a:pt x="56791" y="52508"/>
                  </a:lnTo>
                  <a:lnTo>
                    <a:pt x="27041" y="89864"/>
                  </a:lnTo>
                  <a:lnTo>
                    <a:pt x="7676" y="133528"/>
                  </a:lnTo>
                  <a:lnTo>
                    <a:pt x="0" y="181346"/>
                  </a:lnTo>
                  <a:lnTo>
                    <a:pt x="5318" y="231166"/>
                  </a:lnTo>
                  <a:lnTo>
                    <a:pt x="23588" y="277810"/>
                  </a:lnTo>
                  <a:lnTo>
                    <a:pt x="52459" y="316674"/>
                  </a:lnTo>
                  <a:lnTo>
                    <a:pt x="89781" y="346451"/>
                  </a:lnTo>
                  <a:lnTo>
                    <a:pt x="133405" y="365834"/>
                  </a:lnTo>
                  <a:lnTo>
                    <a:pt x="181180" y="373517"/>
                  </a:lnTo>
                  <a:lnTo>
                    <a:pt x="230954" y="368193"/>
                  </a:lnTo>
                  <a:lnTo>
                    <a:pt x="277556" y="349904"/>
                  </a:lnTo>
                  <a:lnTo>
                    <a:pt x="316384" y="321006"/>
                  </a:lnTo>
                  <a:lnTo>
                    <a:pt x="346134" y="283650"/>
                  </a:lnTo>
                  <a:lnTo>
                    <a:pt x="365500" y="239988"/>
                  </a:lnTo>
                  <a:lnTo>
                    <a:pt x="373176" y="192171"/>
                  </a:lnTo>
                  <a:lnTo>
                    <a:pt x="367857" y="142351"/>
                  </a:lnTo>
                  <a:lnTo>
                    <a:pt x="349588" y="95703"/>
                  </a:lnTo>
                  <a:lnTo>
                    <a:pt x="320717" y="56839"/>
                  </a:lnTo>
                  <a:lnTo>
                    <a:pt x="283394" y="27063"/>
                  </a:lnTo>
                  <a:lnTo>
                    <a:pt x="239770" y="7681"/>
                  </a:lnTo>
                  <a:lnTo>
                    <a:pt x="191996" y="0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0BC29067-73E6-4F3E-B55E-4FEF2A0E46DA}"/>
                </a:ext>
              </a:extLst>
            </p:cNvPr>
            <p:cNvSpPr/>
            <p:nvPr userDrawn="1"/>
          </p:nvSpPr>
          <p:spPr>
            <a:xfrm>
              <a:off x="1471181" y="7197873"/>
              <a:ext cx="370205" cy="370840"/>
            </a:xfrm>
            <a:custGeom>
              <a:avLst/>
              <a:gdLst/>
              <a:ahLst/>
              <a:cxnLst/>
              <a:rect l="l" t="t" r="r" b="b"/>
              <a:pathLst>
                <a:path w="370205" h="370840">
                  <a:moveTo>
                    <a:pt x="159741" y="0"/>
                  </a:moveTo>
                  <a:lnTo>
                    <a:pt x="113056" y="12720"/>
                  </a:lnTo>
                  <a:lnTo>
                    <a:pt x="71739" y="36633"/>
                  </a:lnTo>
                  <a:lnTo>
                    <a:pt x="37791" y="70212"/>
                  </a:lnTo>
                  <a:lnTo>
                    <a:pt x="13211" y="111927"/>
                  </a:lnTo>
                  <a:lnTo>
                    <a:pt x="99" y="159889"/>
                  </a:lnTo>
                  <a:lnTo>
                    <a:pt x="0" y="210357"/>
                  </a:lnTo>
                  <a:lnTo>
                    <a:pt x="12708" y="257087"/>
                  </a:lnTo>
                  <a:lnTo>
                    <a:pt x="36600" y="298442"/>
                  </a:lnTo>
                  <a:lnTo>
                    <a:pt x="70148" y="332420"/>
                  </a:lnTo>
                  <a:lnTo>
                    <a:pt x="111825" y="357023"/>
                  </a:lnTo>
                  <a:lnTo>
                    <a:pt x="160106" y="370248"/>
                  </a:lnTo>
                  <a:lnTo>
                    <a:pt x="210164" y="370248"/>
                  </a:lnTo>
                  <a:lnTo>
                    <a:pt x="256851" y="357528"/>
                  </a:lnTo>
                  <a:lnTo>
                    <a:pt x="298170" y="333615"/>
                  </a:lnTo>
                  <a:lnTo>
                    <a:pt x="332120" y="300036"/>
                  </a:lnTo>
                  <a:lnTo>
                    <a:pt x="356700" y="258321"/>
                  </a:lnTo>
                  <a:lnTo>
                    <a:pt x="369811" y="210357"/>
                  </a:lnTo>
                  <a:lnTo>
                    <a:pt x="369911" y="159889"/>
                  </a:lnTo>
                  <a:lnTo>
                    <a:pt x="357201" y="113158"/>
                  </a:lnTo>
                  <a:lnTo>
                    <a:pt x="333309" y="71802"/>
                  </a:lnTo>
                  <a:lnTo>
                    <a:pt x="299759" y="37823"/>
                  </a:lnTo>
                  <a:lnTo>
                    <a:pt x="258079" y="13222"/>
                  </a:lnTo>
                  <a:lnTo>
                    <a:pt x="209793" y="0"/>
                  </a:lnTo>
                  <a:lnTo>
                    <a:pt x="159741" y="0"/>
                  </a:lnTo>
                  <a:close/>
                </a:path>
              </a:pathLst>
            </a:custGeom>
            <a:solidFill>
              <a:srgbClr val="FFFFFF">
                <a:alpha val="1443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2481671A-CAE0-485F-8BAC-C189E9EB698F}"/>
                </a:ext>
              </a:extLst>
            </p:cNvPr>
            <p:cNvSpPr/>
            <p:nvPr userDrawn="1"/>
          </p:nvSpPr>
          <p:spPr>
            <a:xfrm>
              <a:off x="859241" y="6992732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5">
                  <a:moveTo>
                    <a:pt x="183168" y="0"/>
                  </a:moveTo>
                  <a:lnTo>
                    <a:pt x="135954" y="7012"/>
                  </a:lnTo>
                  <a:lnTo>
                    <a:pt x="92039" y="25725"/>
                  </a:lnTo>
                  <a:lnTo>
                    <a:pt x="53843" y="55456"/>
                  </a:lnTo>
                  <a:lnTo>
                    <a:pt x="23787" y="95521"/>
                  </a:lnTo>
                  <a:lnTo>
                    <a:pt x="5365" y="142107"/>
                  </a:lnTo>
                  <a:lnTo>
                    <a:pt x="0" y="190238"/>
                  </a:lnTo>
                  <a:lnTo>
                    <a:pt x="7008" y="237493"/>
                  </a:lnTo>
                  <a:lnTo>
                    <a:pt x="25707" y="281448"/>
                  </a:lnTo>
                  <a:lnTo>
                    <a:pt x="55412" y="319680"/>
                  </a:lnTo>
                  <a:lnTo>
                    <a:pt x="95442" y="349767"/>
                  </a:lnTo>
                  <a:lnTo>
                    <a:pt x="141985" y="368202"/>
                  </a:lnTo>
                  <a:lnTo>
                    <a:pt x="190072" y="373571"/>
                  </a:lnTo>
                  <a:lnTo>
                    <a:pt x="237283" y="366558"/>
                  </a:lnTo>
                  <a:lnTo>
                    <a:pt x="281196" y="347843"/>
                  </a:lnTo>
                  <a:lnTo>
                    <a:pt x="319390" y="318112"/>
                  </a:lnTo>
                  <a:lnTo>
                    <a:pt x="349446" y="278047"/>
                  </a:lnTo>
                  <a:lnTo>
                    <a:pt x="367868" y="231461"/>
                  </a:lnTo>
                  <a:lnTo>
                    <a:pt x="373236" y="183330"/>
                  </a:lnTo>
                  <a:lnTo>
                    <a:pt x="366230" y="136076"/>
                  </a:lnTo>
                  <a:lnTo>
                    <a:pt x="347533" y="92123"/>
                  </a:lnTo>
                  <a:lnTo>
                    <a:pt x="317829" y="53894"/>
                  </a:lnTo>
                  <a:lnTo>
                    <a:pt x="277801" y="23811"/>
                  </a:lnTo>
                  <a:lnTo>
                    <a:pt x="231257" y="5372"/>
                  </a:lnTo>
                  <a:lnTo>
                    <a:pt x="183168" y="0"/>
                  </a:lnTo>
                  <a:close/>
                </a:path>
              </a:pathLst>
            </a:custGeom>
            <a:solidFill>
              <a:srgbClr val="FFFFFF">
                <a:alpha val="18888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C2C50100-E191-42DB-9260-FD8CD20B0EED}"/>
                </a:ext>
              </a:extLst>
            </p:cNvPr>
            <p:cNvSpPr/>
            <p:nvPr userDrawn="1"/>
          </p:nvSpPr>
          <p:spPr>
            <a:xfrm>
              <a:off x="361342" y="6573948"/>
              <a:ext cx="371475" cy="372110"/>
            </a:xfrm>
            <a:custGeom>
              <a:avLst/>
              <a:gdLst/>
              <a:ahLst/>
              <a:cxnLst/>
              <a:rect l="l" t="t" r="r" b="b"/>
              <a:pathLst>
                <a:path w="371475" h="372109">
                  <a:moveTo>
                    <a:pt x="204330" y="0"/>
                  </a:moveTo>
                  <a:lnTo>
                    <a:pt x="156620" y="1313"/>
                  </a:lnTo>
                  <a:lnTo>
                    <a:pt x="110199" y="14976"/>
                  </a:lnTo>
                  <a:lnTo>
                    <a:pt x="67568" y="41239"/>
                  </a:lnTo>
                  <a:lnTo>
                    <a:pt x="33380" y="77835"/>
                  </a:lnTo>
                  <a:lnTo>
                    <a:pt x="10773" y="120653"/>
                  </a:lnTo>
                  <a:lnTo>
                    <a:pt x="0" y="167191"/>
                  </a:lnTo>
                  <a:lnTo>
                    <a:pt x="1312" y="214943"/>
                  </a:lnTo>
                  <a:lnTo>
                    <a:pt x="14962" y="261404"/>
                  </a:lnTo>
                  <a:lnTo>
                    <a:pt x="41202" y="304069"/>
                  </a:lnTo>
                  <a:lnTo>
                    <a:pt x="77764" y="338296"/>
                  </a:lnTo>
                  <a:lnTo>
                    <a:pt x="120546" y="360926"/>
                  </a:lnTo>
                  <a:lnTo>
                    <a:pt x="167043" y="371708"/>
                  </a:lnTo>
                  <a:lnTo>
                    <a:pt x="214754" y="370393"/>
                  </a:lnTo>
                  <a:lnTo>
                    <a:pt x="261175" y="356731"/>
                  </a:lnTo>
                  <a:lnTo>
                    <a:pt x="303801" y="330470"/>
                  </a:lnTo>
                  <a:lnTo>
                    <a:pt x="337994" y="293875"/>
                  </a:lnTo>
                  <a:lnTo>
                    <a:pt x="360602" y="251054"/>
                  </a:lnTo>
                  <a:lnTo>
                    <a:pt x="371374" y="204513"/>
                  </a:lnTo>
                  <a:lnTo>
                    <a:pt x="370060" y="156759"/>
                  </a:lnTo>
                  <a:lnTo>
                    <a:pt x="356408" y="110296"/>
                  </a:lnTo>
                  <a:lnTo>
                    <a:pt x="330168" y="67630"/>
                  </a:lnTo>
                  <a:lnTo>
                    <a:pt x="293607" y="33410"/>
                  </a:lnTo>
                  <a:lnTo>
                    <a:pt x="250827" y="10783"/>
                  </a:lnTo>
                  <a:lnTo>
                    <a:pt x="204330" y="0"/>
                  </a:lnTo>
                  <a:close/>
                </a:path>
              </a:pathLst>
            </a:custGeom>
            <a:solidFill>
              <a:srgbClr val="FFFFFF">
                <a:alpha val="2332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90B5D792-EABA-4F2B-B82E-916253E81216}"/>
                </a:ext>
              </a:extLst>
            </p:cNvPr>
            <p:cNvSpPr/>
            <p:nvPr userDrawn="1"/>
          </p:nvSpPr>
          <p:spPr>
            <a:xfrm>
              <a:off x="53126" y="6006713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4">
                  <a:moveTo>
                    <a:pt x="179135" y="0"/>
                  </a:moveTo>
                  <a:lnTo>
                    <a:pt x="129842" y="8722"/>
                  </a:lnTo>
                  <a:lnTo>
                    <a:pt x="84600" y="30159"/>
                  </a:lnTo>
                  <a:lnTo>
                    <a:pt x="47840" y="61651"/>
                  </a:lnTo>
                  <a:lnTo>
                    <a:pt x="20718" y="100960"/>
                  </a:lnTo>
                  <a:lnTo>
                    <a:pt x="4387" y="145850"/>
                  </a:lnTo>
                  <a:lnTo>
                    <a:pt x="0" y="194082"/>
                  </a:lnTo>
                  <a:lnTo>
                    <a:pt x="8710" y="243420"/>
                  </a:lnTo>
                  <a:lnTo>
                    <a:pt x="30131" y="288704"/>
                  </a:lnTo>
                  <a:lnTo>
                    <a:pt x="61595" y="325497"/>
                  </a:lnTo>
                  <a:lnTo>
                    <a:pt x="100868" y="352644"/>
                  </a:lnTo>
                  <a:lnTo>
                    <a:pt x="145715" y="368991"/>
                  </a:lnTo>
                  <a:lnTo>
                    <a:pt x="193902" y="373382"/>
                  </a:lnTo>
                  <a:lnTo>
                    <a:pt x="243195" y="364664"/>
                  </a:lnTo>
                  <a:lnTo>
                    <a:pt x="288438" y="343226"/>
                  </a:lnTo>
                  <a:lnTo>
                    <a:pt x="325199" y="311734"/>
                  </a:lnTo>
                  <a:lnTo>
                    <a:pt x="352323" y="272425"/>
                  </a:lnTo>
                  <a:lnTo>
                    <a:pt x="368655" y="227535"/>
                  </a:lnTo>
                  <a:lnTo>
                    <a:pt x="373041" y="179303"/>
                  </a:lnTo>
                  <a:lnTo>
                    <a:pt x="364327" y="129965"/>
                  </a:lnTo>
                  <a:lnTo>
                    <a:pt x="342910" y="84680"/>
                  </a:lnTo>
                  <a:lnTo>
                    <a:pt x="311446" y="47885"/>
                  </a:lnTo>
                  <a:lnTo>
                    <a:pt x="272173" y="20737"/>
                  </a:lnTo>
                  <a:lnTo>
                    <a:pt x="227324" y="4390"/>
                  </a:lnTo>
                  <a:lnTo>
                    <a:pt x="179135" y="0"/>
                  </a:lnTo>
                  <a:close/>
                </a:path>
              </a:pathLst>
            </a:custGeom>
            <a:solidFill>
              <a:srgbClr val="FFFFFF">
                <a:alpha val="27778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68304A63-C276-4CC7-A61B-9014790636D2}"/>
                </a:ext>
              </a:extLst>
            </p:cNvPr>
            <p:cNvSpPr/>
            <p:nvPr userDrawn="1"/>
          </p:nvSpPr>
          <p:spPr>
            <a:xfrm>
              <a:off x="1" y="5360384"/>
              <a:ext cx="348615" cy="372745"/>
            </a:xfrm>
            <a:custGeom>
              <a:avLst/>
              <a:gdLst/>
              <a:ahLst/>
              <a:cxnLst/>
              <a:rect l="l" t="t" r="r" b="b"/>
              <a:pathLst>
                <a:path w="348615" h="372745">
                  <a:moveTo>
                    <a:pt x="174410" y="0"/>
                  </a:moveTo>
                  <a:lnTo>
                    <a:pt x="120950" y="4099"/>
                  </a:lnTo>
                  <a:lnTo>
                    <a:pt x="72503" y="22420"/>
                  </a:lnTo>
                  <a:lnTo>
                    <a:pt x="31407" y="52910"/>
                  </a:lnTo>
                  <a:lnTo>
                    <a:pt x="0" y="93520"/>
                  </a:lnTo>
                  <a:lnTo>
                    <a:pt x="0" y="279169"/>
                  </a:lnTo>
                  <a:lnTo>
                    <a:pt x="26930" y="315282"/>
                  </a:lnTo>
                  <a:lnTo>
                    <a:pt x="61762" y="343980"/>
                  </a:lnTo>
                  <a:lnTo>
                    <a:pt x="103100" y="363666"/>
                  </a:lnTo>
                  <a:lnTo>
                    <a:pt x="149551" y="372742"/>
                  </a:lnTo>
                  <a:lnTo>
                    <a:pt x="199496" y="369390"/>
                  </a:lnTo>
                  <a:lnTo>
                    <a:pt x="245230" y="353573"/>
                  </a:lnTo>
                  <a:lnTo>
                    <a:pt x="284859" y="326949"/>
                  </a:lnTo>
                  <a:lnTo>
                    <a:pt x="316489" y="291175"/>
                  </a:lnTo>
                  <a:lnTo>
                    <a:pt x="338228" y="247906"/>
                  </a:lnTo>
                  <a:lnTo>
                    <a:pt x="348182" y="198801"/>
                  </a:lnTo>
                  <a:lnTo>
                    <a:pt x="344836" y="148814"/>
                  </a:lnTo>
                  <a:lnTo>
                    <a:pt x="329036" y="103042"/>
                  </a:lnTo>
                  <a:lnTo>
                    <a:pt x="302436" y="63378"/>
                  </a:lnTo>
                  <a:lnTo>
                    <a:pt x="266694" y="31720"/>
                  </a:lnTo>
                  <a:lnTo>
                    <a:pt x="223467" y="9962"/>
                  </a:lnTo>
                  <a:lnTo>
                    <a:pt x="174410" y="0"/>
                  </a:lnTo>
                  <a:close/>
                </a:path>
              </a:pathLst>
            </a:custGeom>
            <a:solidFill>
              <a:srgbClr val="FFFFFF">
                <a:alpha val="32218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5654BA81-F810-4513-A609-10D617AC67A0}"/>
                </a:ext>
              </a:extLst>
            </p:cNvPr>
            <p:cNvSpPr/>
            <p:nvPr userDrawn="1"/>
          </p:nvSpPr>
          <p:spPr>
            <a:xfrm>
              <a:off x="138116" y="4735766"/>
              <a:ext cx="372110" cy="372745"/>
            </a:xfrm>
            <a:custGeom>
              <a:avLst/>
              <a:gdLst/>
              <a:ahLst/>
              <a:cxnLst/>
              <a:rect l="l" t="t" r="r" b="b"/>
              <a:pathLst>
                <a:path w="372109" h="372745">
                  <a:moveTo>
                    <a:pt x="169973" y="0"/>
                  </a:moveTo>
                  <a:lnTo>
                    <a:pt x="123341" y="10174"/>
                  </a:lnTo>
                  <a:lnTo>
                    <a:pt x="80783" y="31802"/>
                  </a:lnTo>
                  <a:lnTo>
                    <a:pt x="44671" y="64038"/>
                  </a:lnTo>
                  <a:lnTo>
                    <a:pt x="17373" y="106036"/>
                  </a:lnTo>
                  <a:lnTo>
                    <a:pt x="2121" y="153753"/>
                  </a:lnTo>
                  <a:lnTo>
                    <a:pt x="0" y="202135"/>
                  </a:lnTo>
                  <a:lnTo>
                    <a:pt x="10165" y="248810"/>
                  </a:lnTo>
                  <a:lnTo>
                    <a:pt x="31773" y="291406"/>
                  </a:lnTo>
                  <a:lnTo>
                    <a:pt x="63980" y="327552"/>
                  </a:lnTo>
                  <a:lnTo>
                    <a:pt x="105940" y="354874"/>
                  </a:lnTo>
                  <a:lnTo>
                    <a:pt x="153616" y="370141"/>
                  </a:lnTo>
                  <a:lnTo>
                    <a:pt x="201955" y="372264"/>
                  </a:lnTo>
                  <a:lnTo>
                    <a:pt x="248587" y="362089"/>
                  </a:lnTo>
                  <a:lnTo>
                    <a:pt x="291143" y="340461"/>
                  </a:lnTo>
                  <a:lnTo>
                    <a:pt x="327253" y="308225"/>
                  </a:lnTo>
                  <a:lnTo>
                    <a:pt x="354550" y="266226"/>
                  </a:lnTo>
                  <a:lnTo>
                    <a:pt x="369803" y="218506"/>
                  </a:lnTo>
                  <a:lnTo>
                    <a:pt x="371924" y="170124"/>
                  </a:lnTo>
                  <a:lnTo>
                    <a:pt x="361758" y="123449"/>
                  </a:lnTo>
                  <a:lnTo>
                    <a:pt x="340150" y="80855"/>
                  </a:lnTo>
                  <a:lnTo>
                    <a:pt x="307944" y="44711"/>
                  </a:lnTo>
                  <a:lnTo>
                    <a:pt x="265984" y="17390"/>
                  </a:lnTo>
                  <a:lnTo>
                    <a:pt x="218311" y="2123"/>
                  </a:lnTo>
                  <a:lnTo>
                    <a:pt x="169973" y="0"/>
                  </a:lnTo>
                  <a:close/>
                </a:path>
              </a:pathLst>
            </a:custGeom>
            <a:solidFill>
              <a:srgbClr val="FFFFFF">
                <a:alpha val="3666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9AD11C6C-C885-4215-8D00-DC2EA7BF6635}"/>
                </a:ext>
              </a:extLst>
            </p:cNvPr>
            <p:cNvSpPr/>
            <p:nvPr userDrawn="1"/>
          </p:nvSpPr>
          <p:spPr>
            <a:xfrm>
              <a:off x="521408" y="4210863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192724" y="0"/>
                  </a:moveTo>
                  <a:lnTo>
                    <a:pt x="145207" y="4499"/>
                  </a:lnTo>
                  <a:lnTo>
                    <a:pt x="99800" y="21233"/>
                  </a:lnTo>
                  <a:lnTo>
                    <a:pt x="59016" y="50287"/>
                  </a:lnTo>
                  <a:lnTo>
                    <a:pt x="27345" y="89082"/>
                  </a:lnTo>
                  <a:lnTo>
                    <a:pt x="7644" y="133315"/>
                  </a:lnTo>
                  <a:lnTo>
                    <a:pt x="0" y="180470"/>
                  </a:lnTo>
                  <a:lnTo>
                    <a:pt x="4494" y="228030"/>
                  </a:lnTo>
                  <a:lnTo>
                    <a:pt x="21213" y="273480"/>
                  </a:lnTo>
                  <a:lnTo>
                    <a:pt x="50241" y="314301"/>
                  </a:lnTo>
                  <a:lnTo>
                    <a:pt x="89000" y="346001"/>
                  </a:lnTo>
                  <a:lnTo>
                    <a:pt x="133193" y="365719"/>
                  </a:lnTo>
                  <a:lnTo>
                    <a:pt x="180305" y="373371"/>
                  </a:lnTo>
                  <a:lnTo>
                    <a:pt x="227822" y="368872"/>
                  </a:lnTo>
                  <a:lnTo>
                    <a:pt x="273230" y="352138"/>
                  </a:lnTo>
                  <a:lnTo>
                    <a:pt x="314014" y="323084"/>
                  </a:lnTo>
                  <a:lnTo>
                    <a:pt x="345685" y="284289"/>
                  </a:lnTo>
                  <a:lnTo>
                    <a:pt x="365385" y="240055"/>
                  </a:lnTo>
                  <a:lnTo>
                    <a:pt x="373030" y="192900"/>
                  </a:lnTo>
                  <a:lnTo>
                    <a:pt x="368535" y="145340"/>
                  </a:lnTo>
                  <a:lnTo>
                    <a:pt x="351816" y="99891"/>
                  </a:lnTo>
                  <a:lnTo>
                    <a:pt x="322789" y="59070"/>
                  </a:lnTo>
                  <a:lnTo>
                    <a:pt x="284029" y="27369"/>
                  </a:lnTo>
                  <a:lnTo>
                    <a:pt x="239836" y="7651"/>
                  </a:lnTo>
                  <a:lnTo>
                    <a:pt x="192724" y="0"/>
                  </a:lnTo>
                  <a:close/>
                </a:path>
              </a:pathLst>
            </a:custGeom>
            <a:solidFill>
              <a:srgbClr val="FFFFFF">
                <a:alpha val="41108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63DFFC90-839F-47F4-A819-D1FDFE7A5146}"/>
                </a:ext>
              </a:extLst>
            </p:cNvPr>
            <p:cNvSpPr/>
            <p:nvPr userDrawn="1"/>
          </p:nvSpPr>
          <p:spPr>
            <a:xfrm>
              <a:off x="1068137" y="3865392"/>
              <a:ext cx="371475" cy="372110"/>
            </a:xfrm>
            <a:custGeom>
              <a:avLst/>
              <a:gdLst/>
              <a:ahLst/>
              <a:cxnLst/>
              <a:rect l="l" t="t" r="r" b="b"/>
              <a:pathLst>
                <a:path w="371475" h="372110">
                  <a:moveTo>
                    <a:pt x="165692" y="0"/>
                  </a:moveTo>
                  <a:lnTo>
                    <a:pt x="117100" y="12020"/>
                  </a:lnTo>
                  <a:lnTo>
                    <a:pt x="73398" y="36454"/>
                  </a:lnTo>
                  <a:lnTo>
                    <a:pt x="38836" y="70349"/>
                  </a:lnTo>
                  <a:lnTo>
                    <a:pt x="14414" y="111394"/>
                  </a:lnTo>
                  <a:lnTo>
                    <a:pt x="1135" y="157280"/>
                  </a:lnTo>
                  <a:lnTo>
                    <a:pt x="0" y="205698"/>
                  </a:lnTo>
                  <a:lnTo>
                    <a:pt x="12009" y="254338"/>
                  </a:lnTo>
                  <a:lnTo>
                    <a:pt x="36421" y="298080"/>
                  </a:lnTo>
                  <a:lnTo>
                    <a:pt x="70284" y="332674"/>
                  </a:lnTo>
                  <a:lnTo>
                    <a:pt x="111292" y="357118"/>
                  </a:lnTo>
                  <a:lnTo>
                    <a:pt x="157137" y="370409"/>
                  </a:lnTo>
                  <a:lnTo>
                    <a:pt x="205511" y="371546"/>
                  </a:lnTo>
                  <a:lnTo>
                    <a:pt x="254107" y="359525"/>
                  </a:lnTo>
                  <a:lnTo>
                    <a:pt x="297805" y="335091"/>
                  </a:lnTo>
                  <a:lnTo>
                    <a:pt x="332366" y="301197"/>
                  </a:lnTo>
                  <a:lnTo>
                    <a:pt x="356789" y="260152"/>
                  </a:lnTo>
                  <a:lnTo>
                    <a:pt x="370069" y="214265"/>
                  </a:lnTo>
                  <a:lnTo>
                    <a:pt x="371206" y="165847"/>
                  </a:lnTo>
                  <a:lnTo>
                    <a:pt x="359197" y="117207"/>
                  </a:lnTo>
                  <a:lnTo>
                    <a:pt x="334781" y="73465"/>
                  </a:lnTo>
                  <a:lnTo>
                    <a:pt x="300915" y="38871"/>
                  </a:lnTo>
                  <a:lnTo>
                    <a:pt x="259906" y="14427"/>
                  </a:lnTo>
                  <a:lnTo>
                    <a:pt x="214063" y="1136"/>
                  </a:lnTo>
                  <a:lnTo>
                    <a:pt x="165692" y="0"/>
                  </a:lnTo>
                  <a:close/>
                </a:path>
              </a:pathLst>
            </a:custGeom>
            <a:solidFill>
              <a:srgbClr val="FFFFFF">
                <a:alpha val="45559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A499C266-790D-45F2-BD24-25587058745C}"/>
                </a:ext>
              </a:extLst>
            </p:cNvPr>
            <p:cNvSpPr/>
            <p:nvPr userDrawn="1"/>
          </p:nvSpPr>
          <p:spPr>
            <a:xfrm>
              <a:off x="1703742" y="3744054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4">
                  <a:moveTo>
                    <a:pt x="186620" y="0"/>
                  </a:moveTo>
                  <a:lnTo>
                    <a:pt x="137008" y="6672"/>
                  </a:lnTo>
                  <a:lnTo>
                    <a:pt x="92428" y="25501"/>
                  </a:lnTo>
                  <a:lnTo>
                    <a:pt x="54659" y="54708"/>
                  </a:lnTo>
                  <a:lnTo>
                    <a:pt x="25478" y="92512"/>
                  </a:lnTo>
                  <a:lnTo>
                    <a:pt x="6666" y="137133"/>
                  </a:lnTo>
                  <a:lnTo>
                    <a:pt x="0" y="186790"/>
                  </a:lnTo>
                  <a:lnTo>
                    <a:pt x="6666" y="236447"/>
                  </a:lnTo>
                  <a:lnTo>
                    <a:pt x="25478" y="281067"/>
                  </a:lnTo>
                  <a:lnTo>
                    <a:pt x="54659" y="318871"/>
                  </a:lnTo>
                  <a:lnTo>
                    <a:pt x="92428" y="348078"/>
                  </a:lnTo>
                  <a:lnTo>
                    <a:pt x="137008" y="366908"/>
                  </a:lnTo>
                  <a:lnTo>
                    <a:pt x="186620" y="373580"/>
                  </a:lnTo>
                  <a:lnTo>
                    <a:pt x="236232" y="366908"/>
                  </a:lnTo>
                  <a:lnTo>
                    <a:pt x="280811" y="348078"/>
                  </a:lnTo>
                  <a:lnTo>
                    <a:pt x="318581" y="318871"/>
                  </a:lnTo>
                  <a:lnTo>
                    <a:pt x="347761" y="281067"/>
                  </a:lnTo>
                  <a:lnTo>
                    <a:pt x="366573" y="236447"/>
                  </a:lnTo>
                  <a:lnTo>
                    <a:pt x="373239" y="186790"/>
                  </a:lnTo>
                  <a:lnTo>
                    <a:pt x="366573" y="137133"/>
                  </a:lnTo>
                  <a:lnTo>
                    <a:pt x="347761" y="92512"/>
                  </a:lnTo>
                  <a:lnTo>
                    <a:pt x="318581" y="54708"/>
                  </a:lnTo>
                  <a:lnTo>
                    <a:pt x="280811" y="25501"/>
                  </a:lnTo>
                  <a:lnTo>
                    <a:pt x="236232" y="6672"/>
                  </a:lnTo>
                  <a:lnTo>
                    <a:pt x="186620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8D9FBEE0-0A00-4619-8257-DCBA4600E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575" y="6340475"/>
            <a:ext cx="1142587" cy="317385"/>
          </a:xfrm>
          <a:prstGeom prst="rect">
            <a:avLst/>
          </a:prstGeom>
        </p:spPr>
      </p:pic>
      <p:sp>
        <p:nvSpPr>
          <p:cNvPr id="34" name="Slide Number">
            <a:extLst>
              <a:ext uri="{FF2B5EF4-FFF2-40B4-BE49-F238E27FC236}">
                <a16:creationId xmlns:a16="http://schemas.microsoft.com/office/drawing/2014/main" id="{12E5CBB7-3F60-4255-B7D4-36B51D87898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9631" y="6183695"/>
            <a:ext cx="378309" cy="369332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5" name="Footer Placeholder 8">
            <a:extLst>
              <a:ext uri="{FF2B5EF4-FFF2-40B4-BE49-F238E27FC236}">
                <a16:creationId xmlns:a16="http://schemas.microsoft.com/office/drawing/2014/main" id="{8AE59EE9-162B-4683-9334-244CCCEED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631" y="6482948"/>
            <a:ext cx="1318169" cy="2923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© Solace</a:t>
            </a:r>
          </a:p>
          <a:p>
            <a:r>
              <a:rPr lang="en-US"/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64931452"/>
      </p:ext>
    </p:extLst>
  </p:cSld>
  <p:clrMapOvr>
    <a:masterClrMapping/>
  </p:clrMapOvr>
  <p:transition spd="med"/>
  <p:hf hd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yebrow, Title,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E67663-6B19-A947-94AA-4F640A813D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81" y="1193292"/>
            <a:ext cx="10262019" cy="42894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FE57846-96DD-D24D-B48A-8652E129CD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29631" y="6183695"/>
            <a:ext cx="378309" cy="369332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13B1FAB7-17DC-1040-AD12-F92A7A3ABA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9631" y="6482948"/>
            <a:ext cx="1318169" cy="292388"/>
          </a:xfrm>
        </p:spPr>
        <p:txBody>
          <a:bodyPr/>
          <a:lstStyle/>
          <a:p>
            <a:r>
              <a:rPr lang="en-US" sz="900"/>
              <a:t>© Solace 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92125076"/>
      </p:ext>
    </p:extLst>
  </p:cSld>
  <p:clrMapOvr>
    <a:masterClrMapping/>
  </p:clrMapOvr>
  <p:transition spd="med"/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F3AA-49F9-71B7-5C6E-CAC542C1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AF84C-92EE-EAE7-AACB-203CC4C0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6EF-0CB1-4F0B-9709-8B9325904F5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01688-2E54-9EAB-5E06-60A5484F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77181-6E5A-5905-7548-790BD89E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5B8-8E6C-4079-B1AB-77C082AE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2138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1" y="88569"/>
            <a:ext cx="9288690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3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0" y="1347854"/>
            <a:ext cx="11027683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FDA089-303A-4D2D-BFAF-D06913E897DA}"/>
              </a:ext>
            </a:extLst>
          </p:cNvPr>
          <p:cNvSpPr/>
          <p:nvPr userDrawn="1"/>
        </p:nvSpPr>
        <p:spPr>
          <a:xfrm>
            <a:off x="1" y="1098783"/>
            <a:ext cx="12191999" cy="13716"/>
          </a:xfrm>
          <a:prstGeom prst="rect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62D475C-C160-4E13-957B-368EA6C74F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18" y="2673"/>
            <a:ext cx="642913" cy="1097304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29526BA0-D5DE-4C82-885B-80E1AEE9A79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91560" y="6183695"/>
            <a:ext cx="378310" cy="369332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>
            <a:spAutoFit/>
          </a:bodyPr>
          <a:lstStyle>
            <a:lvl1pPr>
              <a:defRPr sz="1400" b="0" i="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227A912A-976E-4154-B0CC-20DF5CB94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631" y="6482948"/>
            <a:ext cx="1318169" cy="2923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800">
                <a:solidFill>
                  <a:srgbClr val="474747"/>
                </a:solidFill>
              </a:defRPr>
            </a:lvl1pPr>
          </a:lstStyle>
          <a:p>
            <a:r>
              <a:rPr lang="en-US"/>
              <a:t>© Solace</a:t>
            </a:r>
          </a:p>
          <a:p>
            <a:r>
              <a:rPr lang="en-US"/>
              <a:t>Proprietary &amp; Confidential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D048A58-99B2-8742-8481-955E47573174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0532" y="358647"/>
            <a:ext cx="2034000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88797"/>
      </p:ext>
    </p:extLst>
  </p:cSld>
  <p:clrMapOvr>
    <a:masterClrMapping/>
  </p:clrMapOvr>
  <p:transition spd="med"/>
  <p:hf hd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2 Colum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1" y="88569"/>
            <a:ext cx="9277260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3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1" y="1347854"/>
            <a:ext cx="5069486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FDF5E-4912-46E1-BC83-7C00373624A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347470"/>
            <a:ext cx="5069682" cy="480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B009DCF-5545-41DD-9467-D750E24A101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42176" y="6191861"/>
            <a:ext cx="411972" cy="400110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 anchor="b" anchorCtr="0">
            <a:spAutoFit/>
          </a:bodyPr>
          <a:lstStyle>
            <a:lvl1pPr>
              <a:defRPr sz="1600" b="0" i="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1E448DB-7098-48C7-B534-CA16EAF0C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176" y="6571333"/>
            <a:ext cx="1221992" cy="20375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lnSpc>
                <a:spcPct val="80000"/>
              </a:lnSpc>
              <a:defRPr sz="60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 Solace 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88370108"/>
      </p:ext>
    </p:extLst>
  </p:cSld>
  <p:clrMapOvr>
    <a:masterClrMapping/>
  </p:clrMapOvr>
  <p:transition spd="med"/>
  <p:hf hd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2" y="88570"/>
            <a:ext cx="11027683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600" b="0">
                <a:solidFill>
                  <a:srgbClr val="474747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1" y="1347854"/>
            <a:ext cx="11027683" cy="48006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Aft>
                <a:spcPts val="0"/>
              </a:spcAf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0CD3F2-F2BB-472E-A564-9FA8564D12D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 sz="800"/>
              <a:t>© Solace Proprietary &amp;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092D3-C596-4148-AC3E-8338C3B634F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87920"/>
      </p:ext>
    </p:extLst>
  </p:cSld>
  <p:clrMapOvr>
    <a:masterClrMapping/>
  </p:clrMapOvr>
  <p:transition spd="med"/>
  <p:hf hd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mall Emphasis/Image Lef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2A21E6-C700-F04A-AFBF-D249BF836C0A}"/>
              </a:ext>
            </a:extLst>
          </p:cNvPr>
          <p:cNvSpPr/>
          <p:nvPr userDrawn="1"/>
        </p:nvSpPr>
        <p:spPr>
          <a:xfrm>
            <a:off x="0" y="1090450"/>
            <a:ext cx="3200400" cy="576755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46374" y="1337310"/>
            <a:ext cx="3886200" cy="4810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F6E24-A6C9-478B-8001-FECF88B8A3B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43840" y="1337310"/>
            <a:ext cx="2743200" cy="4810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FBE0D6B-28F6-4E51-B374-0D80AB41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1" y="88570"/>
            <a:ext cx="11147766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6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91F5-7480-4829-801E-64461B4085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859826" y="1337310"/>
            <a:ext cx="3886200" cy="4810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65C2C6-1F20-4B4A-B485-4EAC3C04663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800"/>
              <a:t>© Solace Proprietary &amp;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9564F-5D47-45EC-B551-7BC5852C799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63349"/>
      </p:ext>
    </p:extLst>
  </p:cSld>
  <p:clrMapOvr>
    <a:masterClrMapping/>
  </p:clrMapOvr>
  <p:transition spd="med"/>
  <p:hf hd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rge Emphasis/Image Lef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2A21E6-C700-F04A-AFBF-D249BF836C0A}"/>
              </a:ext>
            </a:extLst>
          </p:cNvPr>
          <p:cNvSpPr/>
          <p:nvPr userDrawn="1"/>
        </p:nvSpPr>
        <p:spPr>
          <a:xfrm>
            <a:off x="0" y="1088862"/>
            <a:ext cx="5486400" cy="576913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72150" y="1325880"/>
            <a:ext cx="6103620" cy="4928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FBE0D6B-28F6-4E51-B374-0D80AB41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0" y="88570"/>
            <a:ext cx="11277510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6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F6E24-A6C9-478B-8001-FECF88B8A3B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8260" y="1325880"/>
            <a:ext cx="4533810" cy="49097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A3428C-491F-450E-8E34-17ED5471F4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800"/>
              <a:t>© Solace Proprietary &amp;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DC4F4E-9580-4EF2-B91C-BE45C227E7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02099"/>
      </p:ext>
    </p:extLst>
  </p:cSld>
  <p:clrMapOvr>
    <a:masterClrMapping/>
  </p:clrMapOvr>
  <p:transition spd="med"/>
  <p:hf hd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mall Emphasis/Image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2A21E6-C700-F04A-AFBF-D249BF836C0A}"/>
              </a:ext>
            </a:extLst>
          </p:cNvPr>
          <p:cNvSpPr/>
          <p:nvPr userDrawn="1"/>
        </p:nvSpPr>
        <p:spPr>
          <a:xfrm>
            <a:off x="8991600" y="1092433"/>
            <a:ext cx="3200400" cy="576556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0" y="1337310"/>
            <a:ext cx="3886200" cy="4810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F6E24-A6C9-478B-8001-FECF88B8A3B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235440" y="1337310"/>
            <a:ext cx="2743200" cy="4810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FBE0D6B-28F6-4E51-B374-0D80AB41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1" y="88570"/>
            <a:ext cx="11380380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6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91F5-7480-4829-801E-64461B4085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11713" y="1337310"/>
            <a:ext cx="3886200" cy="4810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73F42A-DDF2-4B88-8A2A-08F0CC9134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576" y="6340476"/>
            <a:ext cx="1142587" cy="31738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EF7831-790F-4971-A001-D60F32D0466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sz="800"/>
              <a:t>© Solace Proprietary &amp;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DAEFE-1166-4D52-87A6-C3D9F2F7644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36601"/>
      </p:ext>
    </p:extLst>
  </p:cSld>
  <p:clrMapOvr>
    <a:masterClrMapping/>
  </p:clrMapOvr>
  <p:transition spd="med"/>
  <p:hf hd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rge Emphasis/Image R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2A21E6-C700-F04A-AFBF-D249BF836C0A}"/>
              </a:ext>
            </a:extLst>
          </p:cNvPr>
          <p:cNvSpPr/>
          <p:nvPr userDrawn="1"/>
        </p:nvSpPr>
        <p:spPr>
          <a:xfrm>
            <a:off x="6705600" y="1089258"/>
            <a:ext cx="5486400" cy="576874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FBE0D6B-28F6-4E51-B374-0D80AB41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1" y="88570"/>
            <a:ext cx="11367783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6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5A7B58D-A6EC-43C9-8E17-BEE465D370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1" y="1347854"/>
            <a:ext cx="5768250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35C50785-A2A4-4A43-88A7-3F974F399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06590" y="1347470"/>
            <a:ext cx="4959454" cy="4800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F96310-6F39-4DDC-995E-2454DB53EB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576" y="6340476"/>
            <a:ext cx="1142587" cy="31738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CAC655-584A-4494-AB84-15016626B5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sz="800"/>
              <a:t>© Solace Proprietary &amp;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72840C-C6FD-4FBA-A224-9C02DBF71D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49003"/>
      </p:ext>
    </p:extLst>
  </p:cSld>
  <p:clrMapOvr>
    <a:masterClrMapping/>
  </p:clrMapOvr>
  <p:transition spd="med"/>
  <p:hf hd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mall Emphasis/Image Lef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2A21E6-C700-F04A-AFBF-D249BF836C0A}"/>
              </a:ext>
            </a:extLst>
          </p:cNvPr>
          <p:cNvSpPr/>
          <p:nvPr userDrawn="1"/>
        </p:nvSpPr>
        <p:spPr>
          <a:xfrm>
            <a:off x="0" y="1090450"/>
            <a:ext cx="3200400" cy="576755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F6E24-A6C9-478B-8001-FECF88B8A3B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43840" y="1337310"/>
            <a:ext cx="2743200" cy="4810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FBE0D6B-28F6-4E51-B374-0D80AB41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1" y="88570"/>
            <a:ext cx="11147766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6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4D84075-6244-4950-8EB3-99C13A5222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06116" y="1094258"/>
            <a:ext cx="2878455" cy="5767551"/>
          </a:xfrm>
          <a:gradFill>
            <a:gsLst>
              <a:gs pos="0">
                <a:schemeClr val="accent6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txBody>
          <a:bodyPr lIns="274320" tIns="274320" rIns="548640"/>
          <a:lstStyle/>
          <a:p>
            <a:pPr marL="232569" lvl="0" indent="-142875" defTabSz="62230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har char="•"/>
            </a:pPr>
            <a:r>
              <a:rPr lang="en-US" sz="1300" kern="120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93372E9-51E8-4163-A303-81EEF4B82C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54115" y="1094258"/>
            <a:ext cx="2878455" cy="5767551"/>
          </a:xfrm>
          <a:gradFill>
            <a:gsLst>
              <a:gs pos="0">
                <a:schemeClr val="accent6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txBody>
          <a:bodyPr lIns="274320" tIns="274320" rIns="548640"/>
          <a:lstStyle/>
          <a:p>
            <a:pPr marL="232569" lvl="0" indent="-142875" defTabSz="62230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har char="•"/>
            </a:pPr>
            <a:r>
              <a:rPr lang="en-US" sz="1300" kern="120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7EEB277D-6A76-4A35-87C3-6849CB85DE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13546" y="1094258"/>
            <a:ext cx="2878455" cy="5767551"/>
          </a:xfrm>
          <a:gradFill>
            <a:gsLst>
              <a:gs pos="0">
                <a:schemeClr val="accent6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txBody>
          <a:bodyPr lIns="274320" tIns="274320" rIns="548640"/>
          <a:lstStyle/>
          <a:p>
            <a:pPr marL="232569" lvl="0" indent="-142875" defTabSz="62230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har char="•"/>
            </a:pPr>
            <a:r>
              <a:rPr lang="en-US" sz="1300" kern="1200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B97ED4-6A94-4F9E-A6B9-BBAF3CA36C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800"/>
              <a:t>© Solace Proprietary &amp;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6DC570-CC53-4238-8CD2-0A22FB3A5A3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88892"/>
      </p:ext>
    </p:extLst>
  </p:cSld>
  <p:clrMapOvr>
    <a:masterClrMapping/>
  </p:clrMapOvr>
  <p:transition spd="med"/>
  <p:hf hd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2" y="88570"/>
            <a:ext cx="11027683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16F26DE-79B7-44D6-BCE8-8A89D076E3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1" y="1347854"/>
            <a:ext cx="11027683" cy="4800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E25D848-DE5D-48CC-80A6-FFCAA87D1A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1" t="73917" r="438" b="3"/>
          <a:stretch/>
        </p:blipFill>
        <p:spPr>
          <a:xfrm>
            <a:off x="54319" y="2673"/>
            <a:ext cx="642913" cy="10973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EE3668-FA34-4379-9E79-33804C514D37}"/>
              </a:ext>
            </a:extLst>
          </p:cNvPr>
          <p:cNvSpPr/>
          <p:nvPr userDrawn="1"/>
        </p:nvSpPr>
        <p:spPr>
          <a:xfrm>
            <a:off x="1" y="1089258"/>
            <a:ext cx="12191999" cy="9144"/>
          </a:xfrm>
          <a:prstGeom prst="rect">
            <a:avLst/>
          </a:prstGeom>
          <a:gradFill>
            <a:gsLst>
              <a:gs pos="100000">
                <a:srgbClr val="474747"/>
              </a:gs>
              <a:gs pos="0">
                <a:schemeClr val="accent6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9F1A59-AD08-471F-A41D-917A9C230D6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 sz="800"/>
              <a:t>© Solace Proprietary &amp;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3E833-B0DB-4F64-9A4B-DB56DA96523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75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hf hd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Column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2" y="88570"/>
            <a:ext cx="11027683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16F26DE-79B7-44D6-BCE8-8A89D076E3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1" y="1347854"/>
            <a:ext cx="5069486" cy="4800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6E82848-5D7E-48CC-BE9D-8DA26AD4BD0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347470"/>
            <a:ext cx="5069682" cy="4800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E25D848-DE5D-48CC-80A6-FFCAA87D1A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1" t="73917" r="438" b="3"/>
          <a:stretch/>
        </p:blipFill>
        <p:spPr>
          <a:xfrm>
            <a:off x="54319" y="2673"/>
            <a:ext cx="642913" cy="10973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10473E-767C-4933-B8FE-FE4B6B23453C}"/>
              </a:ext>
            </a:extLst>
          </p:cNvPr>
          <p:cNvSpPr/>
          <p:nvPr userDrawn="1"/>
        </p:nvSpPr>
        <p:spPr>
          <a:xfrm>
            <a:off x="1" y="1089258"/>
            <a:ext cx="12191999" cy="9144"/>
          </a:xfrm>
          <a:prstGeom prst="rect">
            <a:avLst/>
          </a:prstGeom>
          <a:gradFill>
            <a:gsLst>
              <a:gs pos="100000">
                <a:srgbClr val="474747"/>
              </a:gs>
              <a:gs pos="0">
                <a:schemeClr val="accent6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F8091D-6D82-4A25-AF86-9617CE29B7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sz="800"/>
              <a:t>© Solace Proprietary &amp;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0E6F9-BA66-42A0-A5BA-570EBD4B97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16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DE46D-253B-2A08-78D5-DE1D8DCA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9C6EF-0CB1-4F0B-9709-8B9325904F5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69BFA-D9C5-23FB-E77C-33C9445C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060D8-1CFD-7224-8857-B62DD6ED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345B8-8E6C-4079-B1AB-77C082AE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2394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2 Column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2" y="88570"/>
            <a:ext cx="11027683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1" y="1347854"/>
            <a:ext cx="3566160" cy="48006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FDF5E-4912-46E1-BC83-7C00373624A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77657" y="1347470"/>
            <a:ext cx="3566160" cy="4800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30995FB-6C3B-45EA-A68C-4A042B9AF35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57053" y="1347470"/>
            <a:ext cx="3566160" cy="4800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AFBEF4-EB44-4654-93A9-769EE7465CE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sz="800"/>
              <a:t>© Solace Proprietary &amp;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76080-60DD-41EC-BDF9-47AA76AF6DB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88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  <p:hf hd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2 Colum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1" y="88569"/>
            <a:ext cx="9288690" cy="976707"/>
          </a:xfrm>
        </p:spPr>
        <p:txBody>
          <a:bodyPr anchor="ctr" anchorCtr="0"/>
          <a:lstStyle>
            <a:lvl1pPr>
              <a:lnSpc>
                <a:spcPct val="90000"/>
              </a:lnSpc>
              <a:defRPr sz="33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0" y="1347854"/>
            <a:ext cx="11027683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FDA089-303A-4D2D-BFAF-D06913E897DA}"/>
              </a:ext>
            </a:extLst>
          </p:cNvPr>
          <p:cNvSpPr/>
          <p:nvPr userDrawn="1"/>
        </p:nvSpPr>
        <p:spPr>
          <a:xfrm>
            <a:off x="1" y="1098783"/>
            <a:ext cx="12191999" cy="13716"/>
          </a:xfrm>
          <a:prstGeom prst="rect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62D475C-C160-4E13-957B-368EA6C74F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18" y="2673"/>
            <a:ext cx="642913" cy="1097304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29526BA0-D5DE-4C82-885B-80E1AEE9A79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9631" y="6145223"/>
            <a:ext cx="378309" cy="369332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>
            <a:spAutoFit/>
          </a:bodyPr>
          <a:lstStyle>
            <a:lvl1pPr>
              <a:defRPr sz="1400" b="0" i="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227A912A-976E-4154-B0CC-20DF5CB94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631" y="6482948"/>
            <a:ext cx="1318169" cy="2923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800">
                <a:solidFill>
                  <a:srgbClr val="474747"/>
                </a:solidFill>
              </a:defRPr>
            </a:lvl1pPr>
          </a:lstStyle>
          <a:p>
            <a:r>
              <a:rPr lang="en-US"/>
              <a:t>© Solace</a:t>
            </a:r>
          </a:p>
          <a:p>
            <a:r>
              <a:rPr lang="en-US"/>
              <a:t>Proprietary &amp; Confidential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D048A58-99B2-8742-8481-955E47573174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0532" y="358647"/>
            <a:ext cx="2034000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22899"/>
      </p:ext>
    </p:extLst>
  </p:cSld>
  <p:clrMapOvr>
    <a:masterClrMapping/>
  </p:clrMapOvr>
  <p:transition spd="med"/>
  <p:hf hd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12" y="198449"/>
            <a:ext cx="5486400" cy="1828800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100000"/>
              </a:lnSpc>
              <a:defRPr sz="3600" b="0">
                <a:solidFill>
                  <a:srgbClr val="47474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47854A3A-1379-43A9-A95D-E480274B9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589" y="6610350"/>
            <a:ext cx="1809751" cy="244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800"/>
              <a:t>©Solace  |  Proprietary &amp; Confidential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6F3443FE-1197-4644-841C-4D5C447A8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589" y="6434583"/>
            <a:ext cx="504825" cy="224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93831"/>
      </p:ext>
    </p:extLst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0A8B48C-44BA-4E42-825E-B1C21FD0BCAB}"/>
              </a:ext>
            </a:extLst>
          </p:cNvPr>
          <p:cNvSpPr/>
          <p:nvPr userDrawn="1"/>
        </p:nvSpPr>
        <p:spPr>
          <a:xfrm>
            <a:off x="10549564" y="6120655"/>
            <a:ext cx="1642437" cy="73734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213" y="1842816"/>
            <a:ext cx="7616552" cy="2702240"/>
          </a:xfrm>
        </p:spPr>
        <p:txBody>
          <a:bodyPr anchor="ctr" anchorCtr="0"/>
          <a:lstStyle>
            <a:lvl1pPr algn="l">
              <a:lnSpc>
                <a:spcPct val="90000"/>
              </a:lnSpc>
              <a:defRPr sz="6900" b="1">
                <a:solidFill>
                  <a:schemeClr val="bg1"/>
                </a:solidFill>
                <a:latin typeface="Times" panose="02020603050405020304" pitchFamily="18" charset="0"/>
                <a:ea typeface="Open Sans" panose="020B0606030504020204" pitchFamily="34" charset="0"/>
                <a:cs typeface="Times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AAAD7A-7B58-4619-8E44-C4F04FD40D26}"/>
              </a:ext>
            </a:extLst>
          </p:cNvPr>
          <p:cNvGrpSpPr/>
          <p:nvPr userDrawn="1"/>
        </p:nvGrpSpPr>
        <p:grpSpPr>
          <a:xfrm rot="164089">
            <a:off x="-103910" y="21156"/>
            <a:ext cx="2234491" cy="6401828"/>
            <a:chOff x="1" y="2083708"/>
            <a:chExt cx="2492196" cy="7140155"/>
          </a:xfrm>
        </p:grpSpPr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623642BC-BF45-4117-9ADD-2A01B19CEA80}"/>
                </a:ext>
              </a:extLst>
            </p:cNvPr>
            <p:cNvSpPr/>
            <p:nvPr userDrawn="1"/>
          </p:nvSpPr>
          <p:spPr>
            <a:xfrm>
              <a:off x="2118912" y="8848661"/>
              <a:ext cx="370840" cy="371475"/>
            </a:xfrm>
            <a:custGeom>
              <a:avLst/>
              <a:gdLst/>
              <a:ahLst/>
              <a:cxnLst/>
              <a:rect l="l" t="t" r="r" b="b"/>
              <a:pathLst>
                <a:path w="370839" h="371475">
                  <a:moveTo>
                    <a:pt x="162871" y="0"/>
                  </a:moveTo>
                  <a:lnTo>
                    <a:pt x="114418" y="12586"/>
                  </a:lnTo>
                  <a:lnTo>
                    <a:pt x="72418" y="36637"/>
                  </a:lnTo>
                  <a:lnTo>
                    <a:pt x="38425" y="70170"/>
                  </a:lnTo>
                  <a:lnTo>
                    <a:pt x="13990" y="111206"/>
                  </a:lnTo>
                  <a:lnTo>
                    <a:pt x="664" y="157762"/>
                  </a:lnTo>
                  <a:lnTo>
                    <a:pt x="0" y="207857"/>
                  </a:lnTo>
                  <a:lnTo>
                    <a:pt x="12570" y="256355"/>
                  </a:lnTo>
                  <a:lnTo>
                    <a:pt x="36597" y="298394"/>
                  </a:lnTo>
                  <a:lnTo>
                    <a:pt x="70099" y="332421"/>
                  </a:lnTo>
                  <a:lnTo>
                    <a:pt x="111097" y="356881"/>
                  </a:lnTo>
                  <a:lnTo>
                    <a:pt x="157613" y="370221"/>
                  </a:lnTo>
                  <a:lnTo>
                    <a:pt x="207666" y="370887"/>
                  </a:lnTo>
                  <a:lnTo>
                    <a:pt x="256120" y="358300"/>
                  </a:lnTo>
                  <a:lnTo>
                    <a:pt x="298121" y="334249"/>
                  </a:lnTo>
                  <a:lnTo>
                    <a:pt x="332116" y="300715"/>
                  </a:lnTo>
                  <a:lnTo>
                    <a:pt x="356552" y="259678"/>
                  </a:lnTo>
                  <a:lnTo>
                    <a:pt x="369877" y="213119"/>
                  </a:lnTo>
                  <a:lnTo>
                    <a:pt x="370538" y="163020"/>
                  </a:lnTo>
                  <a:lnTo>
                    <a:pt x="357966" y="114526"/>
                  </a:lnTo>
                  <a:lnTo>
                    <a:pt x="333939" y="72489"/>
                  </a:lnTo>
                  <a:lnTo>
                    <a:pt x="300435" y="38464"/>
                  </a:lnTo>
                  <a:lnTo>
                    <a:pt x="259436" y="14005"/>
                  </a:lnTo>
                  <a:lnTo>
                    <a:pt x="212921" y="666"/>
                  </a:lnTo>
                  <a:lnTo>
                    <a:pt x="162871" y="0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4C829D8A-8207-4359-9F4F-8869464768E2}"/>
                </a:ext>
              </a:extLst>
            </p:cNvPr>
            <p:cNvSpPr/>
            <p:nvPr userDrawn="1"/>
          </p:nvSpPr>
          <p:spPr>
            <a:xfrm>
              <a:off x="1325040" y="8852388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206023" y="0"/>
                  </a:moveTo>
                  <a:lnTo>
                    <a:pt x="155979" y="1167"/>
                  </a:lnTo>
                  <a:lnTo>
                    <a:pt x="109600" y="14972"/>
                  </a:lnTo>
                  <a:lnTo>
                    <a:pt x="68849" y="39840"/>
                  </a:lnTo>
                  <a:lnTo>
                    <a:pt x="35689" y="74199"/>
                  </a:lnTo>
                  <a:lnTo>
                    <a:pt x="12084" y="116475"/>
                  </a:lnTo>
                  <a:lnTo>
                    <a:pt x="0" y="165095"/>
                  </a:lnTo>
                  <a:lnTo>
                    <a:pt x="1163" y="215184"/>
                  </a:lnTo>
                  <a:lnTo>
                    <a:pt x="14954" y="261606"/>
                  </a:lnTo>
                  <a:lnTo>
                    <a:pt x="39800" y="302395"/>
                  </a:lnTo>
                  <a:lnTo>
                    <a:pt x="74129" y="335585"/>
                  </a:lnTo>
                  <a:lnTo>
                    <a:pt x="116368" y="359211"/>
                  </a:lnTo>
                  <a:lnTo>
                    <a:pt x="164944" y="371307"/>
                  </a:lnTo>
                  <a:lnTo>
                    <a:pt x="214984" y="370142"/>
                  </a:lnTo>
                  <a:lnTo>
                    <a:pt x="261362" y="356339"/>
                  </a:lnTo>
                  <a:lnTo>
                    <a:pt x="302115" y="331470"/>
                  </a:lnTo>
                  <a:lnTo>
                    <a:pt x="335276" y="297109"/>
                  </a:lnTo>
                  <a:lnTo>
                    <a:pt x="358882" y="254832"/>
                  </a:lnTo>
                  <a:lnTo>
                    <a:pt x="370967" y="206211"/>
                  </a:lnTo>
                  <a:lnTo>
                    <a:pt x="369801" y="156126"/>
                  </a:lnTo>
                  <a:lnTo>
                    <a:pt x="356009" y="109705"/>
                  </a:lnTo>
                  <a:lnTo>
                    <a:pt x="331164" y="68916"/>
                  </a:lnTo>
                  <a:lnTo>
                    <a:pt x="296836" y="35724"/>
                  </a:lnTo>
                  <a:lnTo>
                    <a:pt x="254598" y="12096"/>
                  </a:lnTo>
                  <a:lnTo>
                    <a:pt x="206023" y="0"/>
                  </a:lnTo>
                  <a:close/>
                </a:path>
              </a:pathLst>
            </a:custGeom>
            <a:solidFill>
              <a:srgbClr val="FFFFFF">
                <a:alpha val="1642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8407EB41-2F36-420A-948C-F40F9BB5A298}"/>
                </a:ext>
              </a:extLst>
            </p:cNvPr>
            <p:cNvSpPr/>
            <p:nvPr userDrawn="1"/>
          </p:nvSpPr>
          <p:spPr>
            <a:xfrm>
              <a:off x="558450" y="8674937"/>
              <a:ext cx="372745" cy="372745"/>
            </a:xfrm>
            <a:custGeom>
              <a:avLst/>
              <a:gdLst/>
              <a:ahLst/>
              <a:cxnLst/>
              <a:rect l="l" t="t" r="r" b="b"/>
              <a:pathLst>
                <a:path w="372744" h="372745">
                  <a:moveTo>
                    <a:pt x="200087" y="0"/>
                  </a:moveTo>
                  <a:lnTo>
                    <a:pt x="151774" y="2689"/>
                  </a:lnTo>
                  <a:lnTo>
                    <a:pt x="106379" y="17447"/>
                  </a:lnTo>
                  <a:lnTo>
                    <a:pt x="66175" y="43195"/>
                  </a:lnTo>
                  <a:lnTo>
                    <a:pt x="33439" y="78857"/>
                  </a:lnTo>
                  <a:lnTo>
                    <a:pt x="10443" y="123355"/>
                  </a:lnTo>
                  <a:lnTo>
                    <a:pt x="0" y="172355"/>
                  </a:lnTo>
                  <a:lnTo>
                    <a:pt x="2686" y="220711"/>
                  </a:lnTo>
                  <a:lnTo>
                    <a:pt x="17428" y="266146"/>
                  </a:lnTo>
                  <a:lnTo>
                    <a:pt x="43150" y="306385"/>
                  </a:lnTo>
                  <a:lnTo>
                    <a:pt x="78779" y="339153"/>
                  </a:lnTo>
                  <a:lnTo>
                    <a:pt x="123240" y="362173"/>
                  </a:lnTo>
                  <a:lnTo>
                    <a:pt x="172192" y="372630"/>
                  </a:lnTo>
                  <a:lnTo>
                    <a:pt x="220502" y="369942"/>
                  </a:lnTo>
                  <a:lnTo>
                    <a:pt x="265896" y="355186"/>
                  </a:lnTo>
                  <a:lnTo>
                    <a:pt x="306101" y="329439"/>
                  </a:lnTo>
                  <a:lnTo>
                    <a:pt x="338840" y="293775"/>
                  </a:lnTo>
                  <a:lnTo>
                    <a:pt x="361840" y="249273"/>
                  </a:lnTo>
                  <a:lnTo>
                    <a:pt x="372283" y="200273"/>
                  </a:lnTo>
                  <a:lnTo>
                    <a:pt x="369597" y="151918"/>
                  </a:lnTo>
                  <a:lnTo>
                    <a:pt x="354855" y="106483"/>
                  </a:lnTo>
                  <a:lnTo>
                    <a:pt x="329133" y="66243"/>
                  </a:lnTo>
                  <a:lnTo>
                    <a:pt x="293504" y="33476"/>
                  </a:lnTo>
                  <a:lnTo>
                    <a:pt x="249043" y="10455"/>
                  </a:lnTo>
                  <a:lnTo>
                    <a:pt x="200087" y="0"/>
                  </a:lnTo>
                  <a:close/>
                </a:path>
              </a:pathLst>
            </a:custGeom>
            <a:solidFill>
              <a:srgbClr val="FFFFFF">
                <a:alpha val="2285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A978A70C-3725-4465-862F-537E45868A6A}"/>
                </a:ext>
              </a:extLst>
            </p:cNvPr>
            <p:cNvSpPr/>
            <p:nvPr userDrawn="1"/>
          </p:nvSpPr>
          <p:spPr>
            <a:xfrm>
              <a:off x="1" y="8326194"/>
              <a:ext cx="230504" cy="374015"/>
            </a:xfrm>
            <a:custGeom>
              <a:avLst/>
              <a:gdLst/>
              <a:ahLst/>
              <a:cxnLst/>
              <a:rect l="l" t="t" r="r" b="b"/>
              <a:pathLst>
                <a:path w="230504" h="374015">
                  <a:moveTo>
                    <a:pt x="36763" y="0"/>
                  </a:moveTo>
                  <a:lnTo>
                    <a:pt x="0" y="5067"/>
                  </a:lnTo>
                  <a:lnTo>
                    <a:pt x="0" y="368336"/>
                  </a:lnTo>
                  <a:lnTo>
                    <a:pt x="45198" y="373476"/>
                  </a:lnTo>
                  <a:lnTo>
                    <a:pt x="89869" y="367643"/>
                  </a:lnTo>
                  <a:lnTo>
                    <a:pt x="131938" y="351275"/>
                  </a:lnTo>
                  <a:lnTo>
                    <a:pt x="169333" y="324808"/>
                  </a:lnTo>
                  <a:lnTo>
                    <a:pt x="199981" y="288681"/>
                  </a:lnTo>
                  <a:lnTo>
                    <a:pt x="221488" y="243436"/>
                  </a:lnTo>
                  <a:lnTo>
                    <a:pt x="230072" y="195772"/>
                  </a:lnTo>
                  <a:lnTo>
                    <a:pt x="226252" y="148152"/>
                  </a:lnTo>
                  <a:lnTo>
                    <a:pt x="210546" y="103038"/>
                  </a:lnTo>
                  <a:lnTo>
                    <a:pt x="183473" y="62897"/>
                  </a:lnTo>
                  <a:lnTo>
                    <a:pt x="145551" y="30190"/>
                  </a:lnTo>
                  <a:lnTo>
                    <a:pt x="110695" y="12313"/>
                  </a:lnTo>
                  <a:lnTo>
                    <a:pt x="36763" y="0"/>
                  </a:lnTo>
                  <a:close/>
                </a:path>
              </a:pathLst>
            </a:custGeom>
            <a:solidFill>
              <a:srgbClr val="FFFFFF">
                <a:alpha val="2928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2A7DF299-6289-4392-AFAD-2B3E84F77E99}"/>
                </a:ext>
              </a:extLst>
            </p:cNvPr>
            <p:cNvSpPr/>
            <p:nvPr userDrawn="1"/>
          </p:nvSpPr>
          <p:spPr>
            <a:xfrm>
              <a:off x="180971" y="2443735"/>
              <a:ext cx="372745" cy="373380"/>
            </a:xfrm>
            <a:custGeom>
              <a:avLst/>
              <a:gdLst/>
              <a:ahLst/>
              <a:cxnLst/>
              <a:rect l="l" t="t" r="r" b="b"/>
              <a:pathLst>
                <a:path w="372745" h="373380">
                  <a:moveTo>
                    <a:pt x="197927" y="0"/>
                  </a:moveTo>
                  <a:lnTo>
                    <a:pt x="149651" y="3252"/>
                  </a:lnTo>
                  <a:lnTo>
                    <a:pt x="102343" y="19627"/>
                  </a:lnTo>
                  <a:lnTo>
                    <a:pt x="61033" y="47924"/>
                  </a:lnTo>
                  <a:lnTo>
                    <a:pt x="29680" y="84813"/>
                  </a:lnTo>
                  <a:lnTo>
                    <a:pt x="9072" y="127904"/>
                  </a:lnTo>
                  <a:lnTo>
                    <a:pt x="0" y="174805"/>
                  </a:lnTo>
                  <a:lnTo>
                    <a:pt x="3249" y="223126"/>
                  </a:lnTo>
                  <a:lnTo>
                    <a:pt x="19609" y="270477"/>
                  </a:lnTo>
                  <a:lnTo>
                    <a:pt x="47877" y="311825"/>
                  </a:lnTo>
                  <a:lnTo>
                    <a:pt x="84732" y="343207"/>
                  </a:lnTo>
                  <a:lnTo>
                    <a:pt x="127783" y="363833"/>
                  </a:lnTo>
                  <a:lnTo>
                    <a:pt x="174643" y="372914"/>
                  </a:lnTo>
                  <a:lnTo>
                    <a:pt x="222922" y="369661"/>
                  </a:lnTo>
                  <a:lnTo>
                    <a:pt x="270230" y="353286"/>
                  </a:lnTo>
                  <a:lnTo>
                    <a:pt x="311537" y="324992"/>
                  </a:lnTo>
                  <a:lnTo>
                    <a:pt x="342888" y="288104"/>
                  </a:lnTo>
                  <a:lnTo>
                    <a:pt x="363495" y="245013"/>
                  </a:lnTo>
                  <a:lnTo>
                    <a:pt x="372568" y="198111"/>
                  </a:lnTo>
                  <a:lnTo>
                    <a:pt x="369317" y="149788"/>
                  </a:lnTo>
                  <a:lnTo>
                    <a:pt x="352953" y="102437"/>
                  </a:lnTo>
                  <a:lnTo>
                    <a:pt x="324686" y="61088"/>
                  </a:lnTo>
                  <a:lnTo>
                    <a:pt x="287834" y="29707"/>
                  </a:lnTo>
                  <a:lnTo>
                    <a:pt x="244785" y="9081"/>
                  </a:lnTo>
                  <a:lnTo>
                    <a:pt x="197927" y="0"/>
                  </a:lnTo>
                  <a:close/>
                </a:path>
              </a:pathLst>
            </a:custGeom>
            <a:solidFill>
              <a:srgbClr val="FFFFFF">
                <a:alpha val="8713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E515E665-7A5B-4EB4-B77B-E0FAE30F12CF}"/>
                </a:ext>
              </a:extLst>
            </p:cNvPr>
            <p:cNvSpPr/>
            <p:nvPr userDrawn="1"/>
          </p:nvSpPr>
          <p:spPr>
            <a:xfrm>
              <a:off x="915627" y="2175409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4">
                  <a:moveTo>
                    <a:pt x="193330" y="0"/>
                  </a:moveTo>
                  <a:lnTo>
                    <a:pt x="143517" y="4954"/>
                  </a:lnTo>
                  <a:lnTo>
                    <a:pt x="96782" y="22893"/>
                  </a:lnTo>
                  <a:lnTo>
                    <a:pt x="57741" y="51501"/>
                  </a:lnTo>
                  <a:lnTo>
                    <a:pt x="27717" y="88635"/>
                  </a:lnTo>
                  <a:lnTo>
                    <a:pt x="8029" y="132153"/>
                  </a:lnTo>
                  <a:lnTo>
                    <a:pt x="0" y="179911"/>
                  </a:lnTo>
                  <a:lnTo>
                    <a:pt x="4949" y="229769"/>
                  </a:lnTo>
                  <a:lnTo>
                    <a:pt x="22873" y="276550"/>
                  </a:lnTo>
                  <a:lnTo>
                    <a:pt x="51456" y="315628"/>
                  </a:lnTo>
                  <a:lnTo>
                    <a:pt x="88558" y="345680"/>
                  </a:lnTo>
                  <a:lnTo>
                    <a:pt x="132036" y="365386"/>
                  </a:lnTo>
                  <a:lnTo>
                    <a:pt x="179751" y="373424"/>
                  </a:lnTo>
                  <a:lnTo>
                    <a:pt x="229559" y="368474"/>
                  </a:lnTo>
                  <a:lnTo>
                    <a:pt x="276299" y="350534"/>
                  </a:lnTo>
                  <a:lnTo>
                    <a:pt x="315342" y="321924"/>
                  </a:lnTo>
                  <a:lnTo>
                    <a:pt x="345368" y="284789"/>
                  </a:lnTo>
                  <a:lnTo>
                    <a:pt x="365057" y="241270"/>
                  </a:lnTo>
                  <a:lnTo>
                    <a:pt x="373087" y="193512"/>
                  </a:lnTo>
                  <a:lnTo>
                    <a:pt x="368137" y="143658"/>
                  </a:lnTo>
                  <a:lnTo>
                    <a:pt x="350214" y="96876"/>
                  </a:lnTo>
                  <a:lnTo>
                    <a:pt x="321630" y="57797"/>
                  </a:lnTo>
                  <a:lnTo>
                    <a:pt x="284528" y="27743"/>
                  </a:lnTo>
                  <a:lnTo>
                    <a:pt x="241047" y="8037"/>
                  </a:lnTo>
                  <a:lnTo>
                    <a:pt x="193330" y="0"/>
                  </a:lnTo>
                  <a:close/>
                </a:path>
              </a:pathLst>
            </a:custGeom>
            <a:solidFill>
              <a:srgbClr val="FFFFFF">
                <a:alpha val="9356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EA108E4C-0FDE-4A79-95EE-9E9A87260EBD}"/>
                </a:ext>
              </a:extLst>
            </p:cNvPr>
            <p:cNvSpPr/>
            <p:nvPr userDrawn="1"/>
          </p:nvSpPr>
          <p:spPr>
            <a:xfrm>
              <a:off x="1703742" y="2083708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4">
                  <a:moveTo>
                    <a:pt x="186620" y="0"/>
                  </a:moveTo>
                  <a:lnTo>
                    <a:pt x="137008" y="6672"/>
                  </a:lnTo>
                  <a:lnTo>
                    <a:pt x="92428" y="25501"/>
                  </a:lnTo>
                  <a:lnTo>
                    <a:pt x="54659" y="54708"/>
                  </a:lnTo>
                  <a:lnTo>
                    <a:pt x="25478" y="92512"/>
                  </a:lnTo>
                  <a:lnTo>
                    <a:pt x="6666" y="137133"/>
                  </a:lnTo>
                  <a:lnTo>
                    <a:pt x="0" y="186790"/>
                  </a:lnTo>
                  <a:lnTo>
                    <a:pt x="6666" y="236447"/>
                  </a:lnTo>
                  <a:lnTo>
                    <a:pt x="25478" y="281067"/>
                  </a:lnTo>
                  <a:lnTo>
                    <a:pt x="54659" y="318871"/>
                  </a:lnTo>
                  <a:lnTo>
                    <a:pt x="92428" y="348079"/>
                  </a:lnTo>
                  <a:lnTo>
                    <a:pt x="137008" y="366909"/>
                  </a:lnTo>
                  <a:lnTo>
                    <a:pt x="186620" y="373581"/>
                  </a:lnTo>
                  <a:lnTo>
                    <a:pt x="236232" y="366909"/>
                  </a:lnTo>
                  <a:lnTo>
                    <a:pt x="280811" y="348079"/>
                  </a:lnTo>
                  <a:lnTo>
                    <a:pt x="318581" y="318871"/>
                  </a:lnTo>
                  <a:lnTo>
                    <a:pt x="347761" y="281067"/>
                  </a:lnTo>
                  <a:lnTo>
                    <a:pt x="366573" y="236447"/>
                  </a:lnTo>
                  <a:lnTo>
                    <a:pt x="373239" y="186790"/>
                  </a:lnTo>
                  <a:lnTo>
                    <a:pt x="366573" y="137133"/>
                  </a:lnTo>
                  <a:lnTo>
                    <a:pt x="347761" y="92512"/>
                  </a:lnTo>
                  <a:lnTo>
                    <a:pt x="318581" y="54708"/>
                  </a:lnTo>
                  <a:lnTo>
                    <a:pt x="280811" y="25501"/>
                  </a:lnTo>
                  <a:lnTo>
                    <a:pt x="236232" y="6672"/>
                  </a:lnTo>
                  <a:lnTo>
                    <a:pt x="1866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EC94A245-5070-4654-B9D0-B34B0176C761}"/>
                </a:ext>
              </a:extLst>
            </p:cNvPr>
            <p:cNvSpPr/>
            <p:nvPr userDrawn="1"/>
          </p:nvSpPr>
          <p:spPr>
            <a:xfrm>
              <a:off x="2119832" y="8009782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205768" y="0"/>
                  </a:moveTo>
                  <a:lnTo>
                    <a:pt x="155731" y="1354"/>
                  </a:lnTo>
                  <a:lnTo>
                    <a:pt x="107825" y="15876"/>
                  </a:lnTo>
                  <a:lnTo>
                    <a:pt x="66827" y="41596"/>
                  </a:lnTo>
                  <a:lnTo>
                    <a:pt x="34208" y="76469"/>
                  </a:lnTo>
                  <a:lnTo>
                    <a:pt x="11442" y="118455"/>
                  </a:lnTo>
                  <a:lnTo>
                    <a:pt x="0" y="165510"/>
                  </a:lnTo>
                  <a:lnTo>
                    <a:pt x="1352" y="215594"/>
                  </a:lnTo>
                  <a:lnTo>
                    <a:pt x="15862" y="263544"/>
                  </a:lnTo>
                  <a:lnTo>
                    <a:pt x="41560" y="304582"/>
                  </a:lnTo>
                  <a:lnTo>
                    <a:pt x="76405" y="337231"/>
                  </a:lnTo>
                  <a:lnTo>
                    <a:pt x="118355" y="360019"/>
                  </a:lnTo>
                  <a:lnTo>
                    <a:pt x="165369" y="371471"/>
                  </a:lnTo>
                  <a:lnTo>
                    <a:pt x="215408" y="370114"/>
                  </a:lnTo>
                  <a:lnTo>
                    <a:pt x="263314" y="355591"/>
                  </a:lnTo>
                  <a:lnTo>
                    <a:pt x="304312" y="329872"/>
                  </a:lnTo>
                  <a:lnTo>
                    <a:pt x="336930" y="294998"/>
                  </a:lnTo>
                  <a:lnTo>
                    <a:pt x="359696" y="253012"/>
                  </a:lnTo>
                  <a:lnTo>
                    <a:pt x="371139" y="205956"/>
                  </a:lnTo>
                  <a:lnTo>
                    <a:pt x="369786" y="155873"/>
                  </a:lnTo>
                  <a:lnTo>
                    <a:pt x="355272" y="107920"/>
                  </a:lnTo>
                  <a:lnTo>
                    <a:pt x="329574" y="66883"/>
                  </a:lnTo>
                  <a:lnTo>
                    <a:pt x="294730" y="34236"/>
                  </a:lnTo>
                  <a:lnTo>
                    <a:pt x="252781" y="11451"/>
                  </a:lnTo>
                  <a:lnTo>
                    <a:pt x="205768" y="0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995E0190-E45D-46AD-808B-0684E237E0DE}"/>
                </a:ext>
              </a:extLst>
            </p:cNvPr>
            <p:cNvSpPr/>
            <p:nvPr userDrawn="1"/>
          </p:nvSpPr>
          <p:spPr>
            <a:xfrm>
              <a:off x="1413251" y="8026836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206326" y="0"/>
                  </a:moveTo>
                  <a:lnTo>
                    <a:pt x="156281" y="1075"/>
                  </a:lnTo>
                  <a:lnTo>
                    <a:pt x="109876" y="14794"/>
                  </a:lnTo>
                  <a:lnTo>
                    <a:pt x="69079" y="39588"/>
                  </a:lnTo>
                  <a:lnTo>
                    <a:pt x="35855" y="73887"/>
                  </a:lnTo>
                  <a:lnTo>
                    <a:pt x="12173" y="116119"/>
                  </a:lnTo>
                  <a:lnTo>
                    <a:pt x="0" y="164717"/>
                  </a:lnTo>
                  <a:lnTo>
                    <a:pt x="1074" y="214808"/>
                  </a:lnTo>
                  <a:lnTo>
                    <a:pt x="14780" y="261255"/>
                  </a:lnTo>
                  <a:lnTo>
                    <a:pt x="39551" y="302090"/>
                  </a:lnTo>
                  <a:lnTo>
                    <a:pt x="73816" y="335343"/>
                  </a:lnTo>
                  <a:lnTo>
                    <a:pt x="116007" y="359047"/>
                  </a:lnTo>
                  <a:lnTo>
                    <a:pt x="164556" y="371232"/>
                  </a:lnTo>
                  <a:lnTo>
                    <a:pt x="214605" y="370157"/>
                  </a:lnTo>
                  <a:lnTo>
                    <a:pt x="261011" y="356438"/>
                  </a:lnTo>
                  <a:lnTo>
                    <a:pt x="301809" y="331645"/>
                  </a:lnTo>
                  <a:lnTo>
                    <a:pt x="335032" y="297349"/>
                  </a:lnTo>
                  <a:lnTo>
                    <a:pt x="358716" y="255119"/>
                  </a:lnTo>
                  <a:lnTo>
                    <a:pt x="370894" y="206525"/>
                  </a:lnTo>
                  <a:lnTo>
                    <a:pt x="369819" y="156433"/>
                  </a:lnTo>
                  <a:lnTo>
                    <a:pt x="356112" y="109984"/>
                  </a:lnTo>
                  <a:lnTo>
                    <a:pt x="331341" y="69147"/>
                  </a:lnTo>
                  <a:lnTo>
                    <a:pt x="297074" y="35891"/>
                  </a:lnTo>
                  <a:lnTo>
                    <a:pt x="254879" y="12185"/>
                  </a:lnTo>
                  <a:lnTo>
                    <a:pt x="206326" y="0"/>
                  </a:lnTo>
                  <a:close/>
                </a:path>
              </a:pathLst>
            </a:custGeom>
            <a:solidFill>
              <a:srgbClr val="FFFFFF">
                <a:alpha val="1541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9DF436DC-4170-4483-BDF1-F5DF0AD8F705}"/>
                </a:ext>
              </a:extLst>
            </p:cNvPr>
            <p:cNvSpPr/>
            <p:nvPr userDrawn="1"/>
          </p:nvSpPr>
          <p:spPr>
            <a:xfrm>
              <a:off x="735064" y="7853877"/>
              <a:ext cx="370840" cy="371475"/>
            </a:xfrm>
            <a:custGeom>
              <a:avLst/>
              <a:gdLst/>
              <a:ahLst/>
              <a:cxnLst/>
              <a:rect l="l" t="t" r="r" b="b"/>
              <a:pathLst>
                <a:path w="370840" h="371475">
                  <a:moveTo>
                    <a:pt x="207514" y="0"/>
                  </a:moveTo>
                  <a:lnTo>
                    <a:pt x="159128" y="545"/>
                  </a:lnTo>
                  <a:lnTo>
                    <a:pt x="113124" y="13276"/>
                  </a:lnTo>
                  <a:lnTo>
                    <a:pt x="71821" y="37220"/>
                  </a:lnTo>
                  <a:lnTo>
                    <a:pt x="37540" y="71401"/>
                  </a:lnTo>
                  <a:lnTo>
                    <a:pt x="12599" y="114846"/>
                  </a:lnTo>
                  <a:lnTo>
                    <a:pt x="0" y="163330"/>
                  </a:lnTo>
                  <a:lnTo>
                    <a:pt x="547" y="211755"/>
                  </a:lnTo>
                  <a:lnTo>
                    <a:pt x="13268" y="257798"/>
                  </a:lnTo>
                  <a:lnTo>
                    <a:pt x="37189" y="299138"/>
                  </a:lnTo>
                  <a:lnTo>
                    <a:pt x="71336" y="333453"/>
                  </a:lnTo>
                  <a:lnTo>
                    <a:pt x="114736" y="358421"/>
                  </a:lnTo>
                  <a:lnTo>
                    <a:pt x="163181" y="371032"/>
                  </a:lnTo>
                  <a:lnTo>
                    <a:pt x="211564" y="370482"/>
                  </a:lnTo>
                  <a:lnTo>
                    <a:pt x="257566" y="357748"/>
                  </a:lnTo>
                  <a:lnTo>
                    <a:pt x="298868" y="333805"/>
                  </a:lnTo>
                  <a:lnTo>
                    <a:pt x="333149" y="299627"/>
                  </a:lnTo>
                  <a:lnTo>
                    <a:pt x="358090" y="256191"/>
                  </a:lnTo>
                  <a:lnTo>
                    <a:pt x="370690" y="207701"/>
                  </a:lnTo>
                  <a:lnTo>
                    <a:pt x="370142" y="159272"/>
                  </a:lnTo>
                  <a:lnTo>
                    <a:pt x="357422" y="113226"/>
                  </a:lnTo>
                  <a:lnTo>
                    <a:pt x="333503" y="71886"/>
                  </a:lnTo>
                  <a:lnTo>
                    <a:pt x="299359" y="37575"/>
                  </a:lnTo>
                  <a:lnTo>
                    <a:pt x="255963" y="12615"/>
                  </a:lnTo>
                  <a:lnTo>
                    <a:pt x="207514" y="0"/>
                  </a:lnTo>
                  <a:close/>
                </a:path>
              </a:pathLst>
            </a:custGeom>
            <a:solidFill>
              <a:srgbClr val="FFFFFF">
                <a:alpha val="2082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052CF073-378F-4586-8EE5-D9C1A725C041}"/>
                </a:ext>
              </a:extLst>
            </p:cNvPr>
            <p:cNvSpPr/>
            <p:nvPr userDrawn="1"/>
          </p:nvSpPr>
          <p:spPr>
            <a:xfrm>
              <a:off x="130270" y="7502118"/>
              <a:ext cx="370840" cy="370840"/>
            </a:xfrm>
            <a:custGeom>
              <a:avLst/>
              <a:gdLst/>
              <a:ahLst/>
              <a:cxnLst/>
              <a:rect l="l" t="t" r="r" b="b"/>
              <a:pathLst>
                <a:path w="370840" h="370840">
                  <a:moveTo>
                    <a:pt x="162645" y="0"/>
                  </a:moveTo>
                  <a:lnTo>
                    <a:pt x="116389" y="11773"/>
                  </a:lnTo>
                  <a:lnTo>
                    <a:pt x="74100" y="35308"/>
                  </a:lnTo>
                  <a:lnTo>
                    <a:pt x="38276" y="70301"/>
                  </a:lnTo>
                  <a:lnTo>
                    <a:pt x="12952" y="113520"/>
                  </a:lnTo>
                  <a:lnTo>
                    <a:pt x="295" y="160266"/>
                  </a:lnTo>
                  <a:lnTo>
                    <a:pt x="0" y="208038"/>
                  </a:lnTo>
                  <a:lnTo>
                    <a:pt x="11761" y="254337"/>
                  </a:lnTo>
                  <a:lnTo>
                    <a:pt x="35275" y="296665"/>
                  </a:lnTo>
                  <a:lnTo>
                    <a:pt x="70235" y="332522"/>
                  </a:lnTo>
                  <a:lnTo>
                    <a:pt x="113416" y="357866"/>
                  </a:lnTo>
                  <a:lnTo>
                    <a:pt x="160120" y="370533"/>
                  </a:lnTo>
                  <a:lnTo>
                    <a:pt x="207850" y="370828"/>
                  </a:lnTo>
                  <a:lnTo>
                    <a:pt x="254108" y="359055"/>
                  </a:lnTo>
                  <a:lnTo>
                    <a:pt x="296396" y="335519"/>
                  </a:lnTo>
                  <a:lnTo>
                    <a:pt x="332217" y="300523"/>
                  </a:lnTo>
                  <a:lnTo>
                    <a:pt x="357541" y="257303"/>
                  </a:lnTo>
                  <a:lnTo>
                    <a:pt x="370198" y="210558"/>
                  </a:lnTo>
                  <a:lnTo>
                    <a:pt x="370492" y="162786"/>
                  </a:lnTo>
                  <a:lnTo>
                    <a:pt x="358729" y="116486"/>
                  </a:lnTo>
                  <a:lnTo>
                    <a:pt x="335212" y="74158"/>
                  </a:lnTo>
                  <a:lnTo>
                    <a:pt x="300248" y="38301"/>
                  </a:lnTo>
                  <a:lnTo>
                    <a:pt x="257072" y="12959"/>
                  </a:lnTo>
                  <a:lnTo>
                    <a:pt x="210372" y="293"/>
                  </a:lnTo>
                  <a:lnTo>
                    <a:pt x="162645" y="0"/>
                  </a:lnTo>
                  <a:close/>
                </a:path>
              </a:pathLst>
            </a:custGeom>
            <a:solidFill>
              <a:srgbClr val="FFFFFF">
                <a:alpha val="2624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CE95AC59-141D-49E5-B81F-6363AD6BB129}"/>
                </a:ext>
              </a:extLst>
            </p:cNvPr>
            <p:cNvSpPr/>
            <p:nvPr userDrawn="1"/>
          </p:nvSpPr>
          <p:spPr>
            <a:xfrm>
              <a:off x="6" y="3741446"/>
              <a:ext cx="192405" cy="374015"/>
            </a:xfrm>
            <a:custGeom>
              <a:avLst/>
              <a:gdLst/>
              <a:ahLst/>
              <a:cxnLst/>
              <a:rect l="l" t="t" r="r" b="b"/>
              <a:pathLst>
                <a:path w="192405" h="374014">
                  <a:moveTo>
                    <a:pt x="0" y="0"/>
                  </a:moveTo>
                  <a:lnTo>
                    <a:pt x="0" y="373413"/>
                  </a:lnTo>
                  <a:lnTo>
                    <a:pt x="38929" y="370492"/>
                  </a:lnTo>
                  <a:lnTo>
                    <a:pt x="76612" y="359471"/>
                  </a:lnTo>
                  <a:lnTo>
                    <a:pt x="111669" y="340404"/>
                  </a:lnTo>
                  <a:lnTo>
                    <a:pt x="142724" y="313347"/>
                  </a:lnTo>
                  <a:lnTo>
                    <a:pt x="171458" y="272323"/>
                  </a:lnTo>
                  <a:lnTo>
                    <a:pt x="187854" y="226758"/>
                  </a:lnTo>
                  <a:lnTo>
                    <a:pt x="192012" y="179168"/>
                  </a:lnTo>
                  <a:lnTo>
                    <a:pt x="184034" y="132069"/>
                  </a:lnTo>
                  <a:lnTo>
                    <a:pt x="164021" y="87976"/>
                  </a:lnTo>
                  <a:lnTo>
                    <a:pt x="132074" y="49406"/>
                  </a:lnTo>
                  <a:lnTo>
                    <a:pt x="69681" y="11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874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55B9EE7B-7FF6-42FC-B581-22345456A213}"/>
                </a:ext>
              </a:extLst>
            </p:cNvPr>
            <p:cNvSpPr/>
            <p:nvPr userDrawn="1"/>
          </p:nvSpPr>
          <p:spPr>
            <a:xfrm>
              <a:off x="365636" y="3290349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4">
                  <a:moveTo>
                    <a:pt x="182446" y="0"/>
                  </a:moveTo>
                  <a:lnTo>
                    <a:pt x="134616" y="7328"/>
                  </a:lnTo>
                  <a:lnTo>
                    <a:pt x="88862" y="27651"/>
                  </a:lnTo>
                  <a:lnTo>
                    <a:pt x="50091" y="59341"/>
                  </a:lnTo>
                  <a:lnTo>
                    <a:pt x="21968" y="98751"/>
                  </a:lnTo>
                  <a:lnTo>
                    <a:pt x="5076" y="143431"/>
                  </a:lnTo>
                  <a:lnTo>
                    <a:pt x="0" y="190931"/>
                  </a:lnTo>
                  <a:lnTo>
                    <a:pt x="7322" y="238804"/>
                  </a:lnTo>
                  <a:lnTo>
                    <a:pt x="27626" y="284600"/>
                  </a:lnTo>
                  <a:lnTo>
                    <a:pt x="59287" y="323407"/>
                  </a:lnTo>
                  <a:lnTo>
                    <a:pt x="98661" y="351557"/>
                  </a:lnTo>
                  <a:lnTo>
                    <a:pt x="143300" y="368464"/>
                  </a:lnTo>
                  <a:lnTo>
                    <a:pt x="190758" y="373545"/>
                  </a:lnTo>
                  <a:lnTo>
                    <a:pt x="238587" y="366216"/>
                  </a:lnTo>
                  <a:lnTo>
                    <a:pt x="284341" y="345893"/>
                  </a:lnTo>
                  <a:lnTo>
                    <a:pt x="323113" y="314202"/>
                  </a:lnTo>
                  <a:lnTo>
                    <a:pt x="351238" y="274793"/>
                  </a:lnTo>
                  <a:lnTo>
                    <a:pt x="368131" y="230113"/>
                  </a:lnTo>
                  <a:lnTo>
                    <a:pt x="373208" y="182612"/>
                  </a:lnTo>
                  <a:lnTo>
                    <a:pt x="365885" y="134739"/>
                  </a:lnTo>
                  <a:lnTo>
                    <a:pt x="345577" y="88943"/>
                  </a:lnTo>
                  <a:lnTo>
                    <a:pt x="313916" y="50137"/>
                  </a:lnTo>
                  <a:lnTo>
                    <a:pt x="274542" y="21988"/>
                  </a:lnTo>
                  <a:lnTo>
                    <a:pt x="229903" y="5081"/>
                  </a:lnTo>
                  <a:lnTo>
                    <a:pt x="182446" y="0"/>
                  </a:lnTo>
                  <a:close/>
                </a:path>
              </a:pathLst>
            </a:custGeom>
            <a:solidFill>
              <a:srgbClr val="FFFFFF">
                <a:alpha val="6416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330D0191-F8AF-42A4-AF89-F8C14170B4B9}"/>
                </a:ext>
              </a:extLst>
            </p:cNvPr>
            <p:cNvSpPr/>
            <p:nvPr userDrawn="1"/>
          </p:nvSpPr>
          <p:spPr>
            <a:xfrm>
              <a:off x="1004213" y="3010067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4">
                  <a:moveTo>
                    <a:pt x="185553" y="0"/>
                  </a:moveTo>
                  <a:lnTo>
                    <a:pt x="135996" y="7058"/>
                  </a:lnTo>
                  <a:lnTo>
                    <a:pt x="90059" y="26960"/>
                  </a:lnTo>
                  <a:lnTo>
                    <a:pt x="52262" y="57197"/>
                  </a:lnTo>
                  <a:lnTo>
                    <a:pt x="23833" y="95571"/>
                  </a:lnTo>
                  <a:lnTo>
                    <a:pt x="6003" y="139885"/>
                  </a:lnTo>
                  <a:lnTo>
                    <a:pt x="0" y="187941"/>
                  </a:lnTo>
                  <a:lnTo>
                    <a:pt x="7052" y="237543"/>
                  </a:lnTo>
                  <a:lnTo>
                    <a:pt x="26936" y="283523"/>
                  </a:lnTo>
                  <a:lnTo>
                    <a:pt x="57145" y="321354"/>
                  </a:lnTo>
                  <a:lnTo>
                    <a:pt x="95483" y="349808"/>
                  </a:lnTo>
                  <a:lnTo>
                    <a:pt x="139757" y="367655"/>
                  </a:lnTo>
                  <a:lnTo>
                    <a:pt x="187770" y="373664"/>
                  </a:lnTo>
                  <a:lnTo>
                    <a:pt x="237327" y="366605"/>
                  </a:lnTo>
                  <a:lnTo>
                    <a:pt x="283265" y="346703"/>
                  </a:lnTo>
                  <a:lnTo>
                    <a:pt x="321063" y="316467"/>
                  </a:lnTo>
                  <a:lnTo>
                    <a:pt x="349493" y="278093"/>
                  </a:lnTo>
                  <a:lnTo>
                    <a:pt x="367324" y="233779"/>
                  </a:lnTo>
                  <a:lnTo>
                    <a:pt x="373326" y="185722"/>
                  </a:lnTo>
                  <a:lnTo>
                    <a:pt x="366270" y="136120"/>
                  </a:lnTo>
                  <a:lnTo>
                    <a:pt x="346387" y="90141"/>
                  </a:lnTo>
                  <a:lnTo>
                    <a:pt x="316178" y="52309"/>
                  </a:lnTo>
                  <a:lnTo>
                    <a:pt x="277839" y="23855"/>
                  </a:lnTo>
                  <a:lnTo>
                    <a:pt x="233566" y="6008"/>
                  </a:lnTo>
                  <a:lnTo>
                    <a:pt x="185553" y="0"/>
                  </a:lnTo>
                  <a:close/>
                </a:path>
              </a:pathLst>
            </a:custGeom>
            <a:solidFill>
              <a:srgbClr val="FFFFFF">
                <a:alpha val="69578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B2E94F4F-9299-493C-8DE7-F148FB93EDAA}"/>
                </a:ext>
              </a:extLst>
            </p:cNvPr>
            <p:cNvSpPr/>
            <p:nvPr userDrawn="1"/>
          </p:nvSpPr>
          <p:spPr>
            <a:xfrm>
              <a:off x="1703742" y="2913884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4">
                  <a:moveTo>
                    <a:pt x="186620" y="0"/>
                  </a:moveTo>
                  <a:lnTo>
                    <a:pt x="137008" y="6672"/>
                  </a:lnTo>
                  <a:lnTo>
                    <a:pt x="92428" y="25501"/>
                  </a:lnTo>
                  <a:lnTo>
                    <a:pt x="54659" y="54708"/>
                  </a:lnTo>
                  <a:lnTo>
                    <a:pt x="25478" y="92512"/>
                  </a:lnTo>
                  <a:lnTo>
                    <a:pt x="6666" y="137133"/>
                  </a:lnTo>
                  <a:lnTo>
                    <a:pt x="0" y="186790"/>
                  </a:lnTo>
                  <a:lnTo>
                    <a:pt x="6666" y="236443"/>
                  </a:lnTo>
                  <a:lnTo>
                    <a:pt x="25478" y="281062"/>
                  </a:lnTo>
                  <a:lnTo>
                    <a:pt x="54659" y="318867"/>
                  </a:lnTo>
                  <a:lnTo>
                    <a:pt x="92428" y="348076"/>
                  </a:lnTo>
                  <a:lnTo>
                    <a:pt x="137008" y="366907"/>
                  </a:lnTo>
                  <a:lnTo>
                    <a:pt x="186620" y="373580"/>
                  </a:lnTo>
                  <a:lnTo>
                    <a:pt x="236232" y="366907"/>
                  </a:lnTo>
                  <a:lnTo>
                    <a:pt x="280811" y="348076"/>
                  </a:lnTo>
                  <a:lnTo>
                    <a:pt x="318581" y="318867"/>
                  </a:lnTo>
                  <a:lnTo>
                    <a:pt x="347761" y="281062"/>
                  </a:lnTo>
                  <a:lnTo>
                    <a:pt x="366573" y="236443"/>
                  </a:lnTo>
                  <a:lnTo>
                    <a:pt x="373239" y="186790"/>
                  </a:lnTo>
                  <a:lnTo>
                    <a:pt x="366573" y="137133"/>
                  </a:lnTo>
                  <a:lnTo>
                    <a:pt x="347761" y="92512"/>
                  </a:lnTo>
                  <a:lnTo>
                    <a:pt x="318581" y="54708"/>
                  </a:lnTo>
                  <a:lnTo>
                    <a:pt x="280811" y="25501"/>
                  </a:lnTo>
                  <a:lnTo>
                    <a:pt x="236232" y="6672"/>
                  </a:lnTo>
                  <a:lnTo>
                    <a:pt x="186620" y="0"/>
                  </a:ln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A1524399-8984-4F80-9EB9-8F76F7B2D886}"/>
                </a:ext>
              </a:extLst>
            </p:cNvPr>
            <p:cNvSpPr/>
            <p:nvPr userDrawn="1"/>
          </p:nvSpPr>
          <p:spPr>
            <a:xfrm>
              <a:off x="2118817" y="7162059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5">
                  <a:moveTo>
                    <a:pt x="191996" y="0"/>
                  </a:moveTo>
                  <a:lnTo>
                    <a:pt x="142221" y="5324"/>
                  </a:lnTo>
                  <a:lnTo>
                    <a:pt x="95619" y="23610"/>
                  </a:lnTo>
                  <a:lnTo>
                    <a:pt x="56791" y="52508"/>
                  </a:lnTo>
                  <a:lnTo>
                    <a:pt x="27041" y="89864"/>
                  </a:lnTo>
                  <a:lnTo>
                    <a:pt x="7676" y="133528"/>
                  </a:lnTo>
                  <a:lnTo>
                    <a:pt x="0" y="181346"/>
                  </a:lnTo>
                  <a:lnTo>
                    <a:pt x="5318" y="231166"/>
                  </a:lnTo>
                  <a:lnTo>
                    <a:pt x="23588" y="277810"/>
                  </a:lnTo>
                  <a:lnTo>
                    <a:pt x="52459" y="316674"/>
                  </a:lnTo>
                  <a:lnTo>
                    <a:pt x="89781" y="346451"/>
                  </a:lnTo>
                  <a:lnTo>
                    <a:pt x="133405" y="365834"/>
                  </a:lnTo>
                  <a:lnTo>
                    <a:pt x="181180" y="373517"/>
                  </a:lnTo>
                  <a:lnTo>
                    <a:pt x="230954" y="368193"/>
                  </a:lnTo>
                  <a:lnTo>
                    <a:pt x="277556" y="349904"/>
                  </a:lnTo>
                  <a:lnTo>
                    <a:pt x="316384" y="321006"/>
                  </a:lnTo>
                  <a:lnTo>
                    <a:pt x="346134" y="283650"/>
                  </a:lnTo>
                  <a:lnTo>
                    <a:pt x="365500" y="239988"/>
                  </a:lnTo>
                  <a:lnTo>
                    <a:pt x="373176" y="192171"/>
                  </a:lnTo>
                  <a:lnTo>
                    <a:pt x="367857" y="142351"/>
                  </a:lnTo>
                  <a:lnTo>
                    <a:pt x="349588" y="95703"/>
                  </a:lnTo>
                  <a:lnTo>
                    <a:pt x="320717" y="56839"/>
                  </a:lnTo>
                  <a:lnTo>
                    <a:pt x="283394" y="27063"/>
                  </a:lnTo>
                  <a:lnTo>
                    <a:pt x="239770" y="7681"/>
                  </a:lnTo>
                  <a:lnTo>
                    <a:pt x="191996" y="0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0BC29067-73E6-4F3E-B55E-4FEF2A0E46DA}"/>
                </a:ext>
              </a:extLst>
            </p:cNvPr>
            <p:cNvSpPr/>
            <p:nvPr userDrawn="1"/>
          </p:nvSpPr>
          <p:spPr>
            <a:xfrm>
              <a:off x="1471181" y="7197873"/>
              <a:ext cx="370205" cy="370840"/>
            </a:xfrm>
            <a:custGeom>
              <a:avLst/>
              <a:gdLst/>
              <a:ahLst/>
              <a:cxnLst/>
              <a:rect l="l" t="t" r="r" b="b"/>
              <a:pathLst>
                <a:path w="370205" h="370840">
                  <a:moveTo>
                    <a:pt x="159741" y="0"/>
                  </a:moveTo>
                  <a:lnTo>
                    <a:pt x="113056" y="12720"/>
                  </a:lnTo>
                  <a:lnTo>
                    <a:pt x="71739" y="36633"/>
                  </a:lnTo>
                  <a:lnTo>
                    <a:pt x="37791" y="70212"/>
                  </a:lnTo>
                  <a:lnTo>
                    <a:pt x="13211" y="111927"/>
                  </a:lnTo>
                  <a:lnTo>
                    <a:pt x="99" y="159889"/>
                  </a:lnTo>
                  <a:lnTo>
                    <a:pt x="0" y="210357"/>
                  </a:lnTo>
                  <a:lnTo>
                    <a:pt x="12708" y="257087"/>
                  </a:lnTo>
                  <a:lnTo>
                    <a:pt x="36600" y="298442"/>
                  </a:lnTo>
                  <a:lnTo>
                    <a:pt x="70148" y="332420"/>
                  </a:lnTo>
                  <a:lnTo>
                    <a:pt x="111825" y="357023"/>
                  </a:lnTo>
                  <a:lnTo>
                    <a:pt x="160106" y="370248"/>
                  </a:lnTo>
                  <a:lnTo>
                    <a:pt x="210164" y="370248"/>
                  </a:lnTo>
                  <a:lnTo>
                    <a:pt x="256851" y="357528"/>
                  </a:lnTo>
                  <a:lnTo>
                    <a:pt x="298170" y="333615"/>
                  </a:lnTo>
                  <a:lnTo>
                    <a:pt x="332120" y="300036"/>
                  </a:lnTo>
                  <a:lnTo>
                    <a:pt x="356700" y="258321"/>
                  </a:lnTo>
                  <a:lnTo>
                    <a:pt x="369811" y="210357"/>
                  </a:lnTo>
                  <a:lnTo>
                    <a:pt x="369911" y="159889"/>
                  </a:lnTo>
                  <a:lnTo>
                    <a:pt x="357201" y="113158"/>
                  </a:lnTo>
                  <a:lnTo>
                    <a:pt x="333309" y="71802"/>
                  </a:lnTo>
                  <a:lnTo>
                    <a:pt x="299759" y="37823"/>
                  </a:lnTo>
                  <a:lnTo>
                    <a:pt x="258079" y="13222"/>
                  </a:lnTo>
                  <a:lnTo>
                    <a:pt x="209793" y="0"/>
                  </a:lnTo>
                  <a:lnTo>
                    <a:pt x="159741" y="0"/>
                  </a:lnTo>
                  <a:close/>
                </a:path>
              </a:pathLst>
            </a:custGeom>
            <a:solidFill>
              <a:srgbClr val="FFFFFF">
                <a:alpha val="1443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2481671A-CAE0-485F-8BAC-C189E9EB698F}"/>
                </a:ext>
              </a:extLst>
            </p:cNvPr>
            <p:cNvSpPr/>
            <p:nvPr userDrawn="1"/>
          </p:nvSpPr>
          <p:spPr>
            <a:xfrm>
              <a:off x="859241" y="6992732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5">
                  <a:moveTo>
                    <a:pt x="183168" y="0"/>
                  </a:moveTo>
                  <a:lnTo>
                    <a:pt x="135954" y="7012"/>
                  </a:lnTo>
                  <a:lnTo>
                    <a:pt x="92039" y="25725"/>
                  </a:lnTo>
                  <a:lnTo>
                    <a:pt x="53843" y="55456"/>
                  </a:lnTo>
                  <a:lnTo>
                    <a:pt x="23787" y="95521"/>
                  </a:lnTo>
                  <a:lnTo>
                    <a:pt x="5365" y="142107"/>
                  </a:lnTo>
                  <a:lnTo>
                    <a:pt x="0" y="190238"/>
                  </a:lnTo>
                  <a:lnTo>
                    <a:pt x="7008" y="237493"/>
                  </a:lnTo>
                  <a:lnTo>
                    <a:pt x="25707" y="281448"/>
                  </a:lnTo>
                  <a:lnTo>
                    <a:pt x="55412" y="319680"/>
                  </a:lnTo>
                  <a:lnTo>
                    <a:pt x="95442" y="349767"/>
                  </a:lnTo>
                  <a:lnTo>
                    <a:pt x="141985" y="368202"/>
                  </a:lnTo>
                  <a:lnTo>
                    <a:pt x="190072" y="373571"/>
                  </a:lnTo>
                  <a:lnTo>
                    <a:pt x="237283" y="366558"/>
                  </a:lnTo>
                  <a:lnTo>
                    <a:pt x="281196" y="347843"/>
                  </a:lnTo>
                  <a:lnTo>
                    <a:pt x="319390" y="318112"/>
                  </a:lnTo>
                  <a:lnTo>
                    <a:pt x="349446" y="278047"/>
                  </a:lnTo>
                  <a:lnTo>
                    <a:pt x="367868" y="231461"/>
                  </a:lnTo>
                  <a:lnTo>
                    <a:pt x="373236" y="183330"/>
                  </a:lnTo>
                  <a:lnTo>
                    <a:pt x="366230" y="136076"/>
                  </a:lnTo>
                  <a:lnTo>
                    <a:pt x="347533" y="92123"/>
                  </a:lnTo>
                  <a:lnTo>
                    <a:pt x="317829" y="53894"/>
                  </a:lnTo>
                  <a:lnTo>
                    <a:pt x="277801" y="23811"/>
                  </a:lnTo>
                  <a:lnTo>
                    <a:pt x="231257" y="5372"/>
                  </a:lnTo>
                  <a:lnTo>
                    <a:pt x="183168" y="0"/>
                  </a:lnTo>
                  <a:close/>
                </a:path>
              </a:pathLst>
            </a:custGeom>
            <a:solidFill>
              <a:srgbClr val="FFFFFF">
                <a:alpha val="18888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C2C50100-E191-42DB-9260-FD8CD20B0EED}"/>
                </a:ext>
              </a:extLst>
            </p:cNvPr>
            <p:cNvSpPr/>
            <p:nvPr userDrawn="1"/>
          </p:nvSpPr>
          <p:spPr>
            <a:xfrm>
              <a:off x="361342" y="6573948"/>
              <a:ext cx="371475" cy="372110"/>
            </a:xfrm>
            <a:custGeom>
              <a:avLst/>
              <a:gdLst/>
              <a:ahLst/>
              <a:cxnLst/>
              <a:rect l="l" t="t" r="r" b="b"/>
              <a:pathLst>
                <a:path w="371475" h="372109">
                  <a:moveTo>
                    <a:pt x="204330" y="0"/>
                  </a:moveTo>
                  <a:lnTo>
                    <a:pt x="156620" y="1313"/>
                  </a:lnTo>
                  <a:lnTo>
                    <a:pt x="110199" y="14976"/>
                  </a:lnTo>
                  <a:lnTo>
                    <a:pt x="67568" y="41239"/>
                  </a:lnTo>
                  <a:lnTo>
                    <a:pt x="33380" y="77835"/>
                  </a:lnTo>
                  <a:lnTo>
                    <a:pt x="10773" y="120653"/>
                  </a:lnTo>
                  <a:lnTo>
                    <a:pt x="0" y="167191"/>
                  </a:lnTo>
                  <a:lnTo>
                    <a:pt x="1312" y="214943"/>
                  </a:lnTo>
                  <a:lnTo>
                    <a:pt x="14962" y="261404"/>
                  </a:lnTo>
                  <a:lnTo>
                    <a:pt x="41202" y="304069"/>
                  </a:lnTo>
                  <a:lnTo>
                    <a:pt x="77764" y="338296"/>
                  </a:lnTo>
                  <a:lnTo>
                    <a:pt x="120546" y="360926"/>
                  </a:lnTo>
                  <a:lnTo>
                    <a:pt x="167043" y="371708"/>
                  </a:lnTo>
                  <a:lnTo>
                    <a:pt x="214754" y="370393"/>
                  </a:lnTo>
                  <a:lnTo>
                    <a:pt x="261175" y="356731"/>
                  </a:lnTo>
                  <a:lnTo>
                    <a:pt x="303801" y="330470"/>
                  </a:lnTo>
                  <a:lnTo>
                    <a:pt x="337994" y="293875"/>
                  </a:lnTo>
                  <a:lnTo>
                    <a:pt x="360602" y="251054"/>
                  </a:lnTo>
                  <a:lnTo>
                    <a:pt x="371374" y="204513"/>
                  </a:lnTo>
                  <a:lnTo>
                    <a:pt x="370060" y="156759"/>
                  </a:lnTo>
                  <a:lnTo>
                    <a:pt x="356408" y="110296"/>
                  </a:lnTo>
                  <a:lnTo>
                    <a:pt x="330168" y="67630"/>
                  </a:lnTo>
                  <a:lnTo>
                    <a:pt x="293607" y="33410"/>
                  </a:lnTo>
                  <a:lnTo>
                    <a:pt x="250827" y="10783"/>
                  </a:lnTo>
                  <a:lnTo>
                    <a:pt x="204330" y="0"/>
                  </a:lnTo>
                  <a:close/>
                </a:path>
              </a:pathLst>
            </a:custGeom>
            <a:solidFill>
              <a:srgbClr val="FFFFFF">
                <a:alpha val="2332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90B5D792-EABA-4F2B-B82E-916253E81216}"/>
                </a:ext>
              </a:extLst>
            </p:cNvPr>
            <p:cNvSpPr/>
            <p:nvPr userDrawn="1"/>
          </p:nvSpPr>
          <p:spPr>
            <a:xfrm>
              <a:off x="53126" y="6006713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4">
                  <a:moveTo>
                    <a:pt x="179135" y="0"/>
                  </a:moveTo>
                  <a:lnTo>
                    <a:pt x="129842" y="8722"/>
                  </a:lnTo>
                  <a:lnTo>
                    <a:pt x="84600" y="30159"/>
                  </a:lnTo>
                  <a:lnTo>
                    <a:pt x="47840" y="61651"/>
                  </a:lnTo>
                  <a:lnTo>
                    <a:pt x="20718" y="100960"/>
                  </a:lnTo>
                  <a:lnTo>
                    <a:pt x="4387" y="145850"/>
                  </a:lnTo>
                  <a:lnTo>
                    <a:pt x="0" y="194082"/>
                  </a:lnTo>
                  <a:lnTo>
                    <a:pt x="8710" y="243420"/>
                  </a:lnTo>
                  <a:lnTo>
                    <a:pt x="30131" y="288704"/>
                  </a:lnTo>
                  <a:lnTo>
                    <a:pt x="61595" y="325497"/>
                  </a:lnTo>
                  <a:lnTo>
                    <a:pt x="100868" y="352644"/>
                  </a:lnTo>
                  <a:lnTo>
                    <a:pt x="145715" y="368991"/>
                  </a:lnTo>
                  <a:lnTo>
                    <a:pt x="193902" y="373382"/>
                  </a:lnTo>
                  <a:lnTo>
                    <a:pt x="243195" y="364664"/>
                  </a:lnTo>
                  <a:lnTo>
                    <a:pt x="288438" y="343226"/>
                  </a:lnTo>
                  <a:lnTo>
                    <a:pt x="325199" y="311734"/>
                  </a:lnTo>
                  <a:lnTo>
                    <a:pt x="352323" y="272425"/>
                  </a:lnTo>
                  <a:lnTo>
                    <a:pt x="368655" y="227535"/>
                  </a:lnTo>
                  <a:lnTo>
                    <a:pt x="373041" y="179303"/>
                  </a:lnTo>
                  <a:lnTo>
                    <a:pt x="364327" y="129965"/>
                  </a:lnTo>
                  <a:lnTo>
                    <a:pt x="342910" y="84680"/>
                  </a:lnTo>
                  <a:lnTo>
                    <a:pt x="311446" y="47885"/>
                  </a:lnTo>
                  <a:lnTo>
                    <a:pt x="272173" y="20737"/>
                  </a:lnTo>
                  <a:lnTo>
                    <a:pt x="227324" y="4390"/>
                  </a:lnTo>
                  <a:lnTo>
                    <a:pt x="179135" y="0"/>
                  </a:lnTo>
                  <a:close/>
                </a:path>
              </a:pathLst>
            </a:custGeom>
            <a:solidFill>
              <a:srgbClr val="FFFFFF">
                <a:alpha val="27778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68304A63-C276-4CC7-A61B-9014790636D2}"/>
                </a:ext>
              </a:extLst>
            </p:cNvPr>
            <p:cNvSpPr/>
            <p:nvPr userDrawn="1"/>
          </p:nvSpPr>
          <p:spPr>
            <a:xfrm>
              <a:off x="1" y="5360384"/>
              <a:ext cx="348615" cy="372745"/>
            </a:xfrm>
            <a:custGeom>
              <a:avLst/>
              <a:gdLst/>
              <a:ahLst/>
              <a:cxnLst/>
              <a:rect l="l" t="t" r="r" b="b"/>
              <a:pathLst>
                <a:path w="348615" h="372745">
                  <a:moveTo>
                    <a:pt x="174410" y="0"/>
                  </a:moveTo>
                  <a:lnTo>
                    <a:pt x="120950" y="4099"/>
                  </a:lnTo>
                  <a:lnTo>
                    <a:pt x="72503" y="22420"/>
                  </a:lnTo>
                  <a:lnTo>
                    <a:pt x="31407" y="52910"/>
                  </a:lnTo>
                  <a:lnTo>
                    <a:pt x="0" y="93520"/>
                  </a:lnTo>
                  <a:lnTo>
                    <a:pt x="0" y="279169"/>
                  </a:lnTo>
                  <a:lnTo>
                    <a:pt x="26930" y="315282"/>
                  </a:lnTo>
                  <a:lnTo>
                    <a:pt x="61762" y="343980"/>
                  </a:lnTo>
                  <a:lnTo>
                    <a:pt x="103100" y="363666"/>
                  </a:lnTo>
                  <a:lnTo>
                    <a:pt x="149551" y="372742"/>
                  </a:lnTo>
                  <a:lnTo>
                    <a:pt x="199496" y="369390"/>
                  </a:lnTo>
                  <a:lnTo>
                    <a:pt x="245230" y="353573"/>
                  </a:lnTo>
                  <a:lnTo>
                    <a:pt x="284859" y="326949"/>
                  </a:lnTo>
                  <a:lnTo>
                    <a:pt x="316489" y="291175"/>
                  </a:lnTo>
                  <a:lnTo>
                    <a:pt x="338228" y="247906"/>
                  </a:lnTo>
                  <a:lnTo>
                    <a:pt x="348182" y="198801"/>
                  </a:lnTo>
                  <a:lnTo>
                    <a:pt x="344836" y="148814"/>
                  </a:lnTo>
                  <a:lnTo>
                    <a:pt x="329036" y="103042"/>
                  </a:lnTo>
                  <a:lnTo>
                    <a:pt x="302436" y="63378"/>
                  </a:lnTo>
                  <a:lnTo>
                    <a:pt x="266694" y="31720"/>
                  </a:lnTo>
                  <a:lnTo>
                    <a:pt x="223467" y="9962"/>
                  </a:lnTo>
                  <a:lnTo>
                    <a:pt x="174410" y="0"/>
                  </a:lnTo>
                  <a:close/>
                </a:path>
              </a:pathLst>
            </a:custGeom>
            <a:solidFill>
              <a:srgbClr val="FFFFFF">
                <a:alpha val="32218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5654BA81-F810-4513-A609-10D617AC67A0}"/>
                </a:ext>
              </a:extLst>
            </p:cNvPr>
            <p:cNvSpPr/>
            <p:nvPr userDrawn="1"/>
          </p:nvSpPr>
          <p:spPr>
            <a:xfrm>
              <a:off x="138116" y="4735766"/>
              <a:ext cx="372110" cy="372745"/>
            </a:xfrm>
            <a:custGeom>
              <a:avLst/>
              <a:gdLst/>
              <a:ahLst/>
              <a:cxnLst/>
              <a:rect l="l" t="t" r="r" b="b"/>
              <a:pathLst>
                <a:path w="372109" h="372745">
                  <a:moveTo>
                    <a:pt x="169973" y="0"/>
                  </a:moveTo>
                  <a:lnTo>
                    <a:pt x="123341" y="10174"/>
                  </a:lnTo>
                  <a:lnTo>
                    <a:pt x="80783" y="31802"/>
                  </a:lnTo>
                  <a:lnTo>
                    <a:pt x="44671" y="64038"/>
                  </a:lnTo>
                  <a:lnTo>
                    <a:pt x="17373" y="106036"/>
                  </a:lnTo>
                  <a:lnTo>
                    <a:pt x="2121" y="153753"/>
                  </a:lnTo>
                  <a:lnTo>
                    <a:pt x="0" y="202135"/>
                  </a:lnTo>
                  <a:lnTo>
                    <a:pt x="10165" y="248810"/>
                  </a:lnTo>
                  <a:lnTo>
                    <a:pt x="31773" y="291406"/>
                  </a:lnTo>
                  <a:lnTo>
                    <a:pt x="63980" y="327552"/>
                  </a:lnTo>
                  <a:lnTo>
                    <a:pt x="105940" y="354874"/>
                  </a:lnTo>
                  <a:lnTo>
                    <a:pt x="153616" y="370141"/>
                  </a:lnTo>
                  <a:lnTo>
                    <a:pt x="201955" y="372264"/>
                  </a:lnTo>
                  <a:lnTo>
                    <a:pt x="248587" y="362089"/>
                  </a:lnTo>
                  <a:lnTo>
                    <a:pt x="291143" y="340461"/>
                  </a:lnTo>
                  <a:lnTo>
                    <a:pt x="327253" y="308225"/>
                  </a:lnTo>
                  <a:lnTo>
                    <a:pt x="354550" y="266226"/>
                  </a:lnTo>
                  <a:lnTo>
                    <a:pt x="369803" y="218506"/>
                  </a:lnTo>
                  <a:lnTo>
                    <a:pt x="371924" y="170124"/>
                  </a:lnTo>
                  <a:lnTo>
                    <a:pt x="361758" y="123449"/>
                  </a:lnTo>
                  <a:lnTo>
                    <a:pt x="340150" y="80855"/>
                  </a:lnTo>
                  <a:lnTo>
                    <a:pt x="307944" y="44711"/>
                  </a:lnTo>
                  <a:lnTo>
                    <a:pt x="265984" y="17390"/>
                  </a:lnTo>
                  <a:lnTo>
                    <a:pt x="218311" y="2123"/>
                  </a:lnTo>
                  <a:lnTo>
                    <a:pt x="169973" y="0"/>
                  </a:lnTo>
                  <a:close/>
                </a:path>
              </a:pathLst>
            </a:custGeom>
            <a:solidFill>
              <a:srgbClr val="FFFFFF">
                <a:alpha val="3666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9AD11C6C-C885-4215-8D00-DC2EA7BF6635}"/>
                </a:ext>
              </a:extLst>
            </p:cNvPr>
            <p:cNvSpPr/>
            <p:nvPr userDrawn="1"/>
          </p:nvSpPr>
          <p:spPr>
            <a:xfrm>
              <a:off x="521408" y="4210863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192724" y="0"/>
                  </a:moveTo>
                  <a:lnTo>
                    <a:pt x="145207" y="4499"/>
                  </a:lnTo>
                  <a:lnTo>
                    <a:pt x="99800" y="21233"/>
                  </a:lnTo>
                  <a:lnTo>
                    <a:pt x="59016" y="50287"/>
                  </a:lnTo>
                  <a:lnTo>
                    <a:pt x="27345" y="89082"/>
                  </a:lnTo>
                  <a:lnTo>
                    <a:pt x="7644" y="133315"/>
                  </a:lnTo>
                  <a:lnTo>
                    <a:pt x="0" y="180470"/>
                  </a:lnTo>
                  <a:lnTo>
                    <a:pt x="4494" y="228030"/>
                  </a:lnTo>
                  <a:lnTo>
                    <a:pt x="21213" y="273480"/>
                  </a:lnTo>
                  <a:lnTo>
                    <a:pt x="50241" y="314301"/>
                  </a:lnTo>
                  <a:lnTo>
                    <a:pt x="89000" y="346001"/>
                  </a:lnTo>
                  <a:lnTo>
                    <a:pt x="133193" y="365719"/>
                  </a:lnTo>
                  <a:lnTo>
                    <a:pt x="180305" y="373371"/>
                  </a:lnTo>
                  <a:lnTo>
                    <a:pt x="227822" y="368872"/>
                  </a:lnTo>
                  <a:lnTo>
                    <a:pt x="273230" y="352138"/>
                  </a:lnTo>
                  <a:lnTo>
                    <a:pt x="314014" y="323084"/>
                  </a:lnTo>
                  <a:lnTo>
                    <a:pt x="345685" y="284289"/>
                  </a:lnTo>
                  <a:lnTo>
                    <a:pt x="365385" y="240055"/>
                  </a:lnTo>
                  <a:lnTo>
                    <a:pt x="373030" y="192900"/>
                  </a:lnTo>
                  <a:lnTo>
                    <a:pt x="368535" y="145340"/>
                  </a:lnTo>
                  <a:lnTo>
                    <a:pt x="351816" y="99891"/>
                  </a:lnTo>
                  <a:lnTo>
                    <a:pt x="322789" y="59070"/>
                  </a:lnTo>
                  <a:lnTo>
                    <a:pt x="284029" y="27369"/>
                  </a:lnTo>
                  <a:lnTo>
                    <a:pt x="239836" y="7651"/>
                  </a:lnTo>
                  <a:lnTo>
                    <a:pt x="192724" y="0"/>
                  </a:lnTo>
                  <a:close/>
                </a:path>
              </a:pathLst>
            </a:custGeom>
            <a:solidFill>
              <a:srgbClr val="FFFFFF">
                <a:alpha val="41108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63DFFC90-839F-47F4-A819-D1FDFE7A5146}"/>
                </a:ext>
              </a:extLst>
            </p:cNvPr>
            <p:cNvSpPr/>
            <p:nvPr userDrawn="1"/>
          </p:nvSpPr>
          <p:spPr>
            <a:xfrm>
              <a:off x="1068137" y="3865392"/>
              <a:ext cx="371475" cy="372110"/>
            </a:xfrm>
            <a:custGeom>
              <a:avLst/>
              <a:gdLst/>
              <a:ahLst/>
              <a:cxnLst/>
              <a:rect l="l" t="t" r="r" b="b"/>
              <a:pathLst>
                <a:path w="371475" h="372110">
                  <a:moveTo>
                    <a:pt x="165692" y="0"/>
                  </a:moveTo>
                  <a:lnTo>
                    <a:pt x="117100" y="12020"/>
                  </a:lnTo>
                  <a:lnTo>
                    <a:pt x="73398" y="36454"/>
                  </a:lnTo>
                  <a:lnTo>
                    <a:pt x="38836" y="70349"/>
                  </a:lnTo>
                  <a:lnTo>
                    <a:pt x="14414" y="111394"/>
                  </a:lnTo>
                  <a:lnTo>
                    <a:pt x="1135" y="157280"/>
                  </a:lnTo>
                  <a:lnTo>
                    <a:pt x="0" y="205698"/>
                  </a:lnTo>
                  <a:lnTo>
                    <a:pt x="12009" y="254338"/>
                  </a:lnTo>
                  <a:lnTo>
                    <a:pt x="36421" y="298080"/>
                  </a:lnTo>
                  <a:lnTo>
                    <a:pt x="70284" y="332674"/>
                  </a:lnTo>
                  <a:lnTo>
                    <a:pt x="111292" y="357118"/>
                  </a:lnTo>
                  <a:lnTo>
                    <a:pt x="157137" y="370409"/>
                  </a:lnTo>
                  <a:lnTo>
                    <a:pt x="205511" y="371546"/>
                  </a:lnTo>
                  <a:lnTo>
                    <a:pt x="254107" y="359525"/>
                  </a:lnTo>
                  <a:lnTo>
                    <a:pt x="297805" y="335091"/>
                  </a:lnTo>
                  <a:lnTo>
                    <a:pt x="332366" y="301197"/>
                  </a:lnTo>
                  <a:lnTo>
                    <a:pt x="356789" y="260152"/>
                  </a:lnTo>
                  <a:lnTo>
                    <a:pt x="370069" y="214265"/>
                  </a:lnTo>
                  <a:lnTo>
                    <a:pt x="371206" y="165847"/>
                  </a:lnTo>
                  <a:lnTo>
                    <a:pt x="359197" y="117207"/>
                  </a:lnTo>
                  <a:lnTo>
                    <a:pt x="334781" y="73465"/>
                  </a:lnTo>
                  <a:lnTo>
                    <a:pt x="300915" y="38871"/>
                  </a:lnTo>
                  <a:lnTo>
                    <a:pt x="259906" y="14427"/>
                  </a:lnTo>
                  <a:lnTo>
                    <a:pt x="214063" y="1136"/>
                  </a:lnTo>
                  <a:lnTo>
                    <a:pt x="165692" y="0"/>
                  </a:lnTo>
                  <a:close/>
                </a:path>
              </a:pathLst>
            </a:custGeom>
            <a:solidFill>
              <a:srgbClr val="FFFFFF">
                <a:alpha val="45559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A499C266-790D-45F2-BD24-25587058745C}"/>
                </a:ext>
              </a:extLst>
            </p:cNvPr>
            <p:cNvSpPr/>
            <p:nvPr userDrawn="1"/>
          </p:nvSpPr>
          <p:spPr>
            <a:xfrm>
              <a:off x="1703742" y="3744054"/>
              <a:ext cx="373380" cy="374015"/>
            </a:xfrm>
            <a:custGeom>
              <a:avLst/>
              <a:gdLst/>
              <a:ahLst/>
              <a:cxnLst/>
              <a:rect l="l" t="t" r="r" b="b"/>
              <a:pathLst>
                <a:path w="373380" h="374014">
                  <a:moveTo>
                    <a:pt x="186620" y="0"/>
                  </a:moveTo>
                  <a:lnTo>
                    <a:pt x="137008" y="6672"/>
                  </a:lnTo>
                  <a:lnTo>
                    <a:pt x="92428" y="25501"/>
                  </a:lnTo>
                  <a:lnTo>
                    <a:pt x="54659" y="54708"/>
                  </a:lnTo>
                  <a:lnTo>
                    <a:pt x="25478" y="92512"/>
                  </a:lnTo>
                  <a:lnTo>
                    <a:pt x="6666" y="137133"/>
                  </a:lnTo>
                  <a:lnTo>
                    <a:pt x="0" y="186790"/>
                  </a:lnTo>
                  <a:lnTo>
                    <a:pt x="6666" y="236447"/>
                  </a:lnTo>
                  <a:lnTo>
                    <a:pt x="25478" y="281067"/>
                  </a:lnTo>
                  <a:lnTo>
                    <a:pt x="54659" y="318871"/>
                  </a:lnTo>
                  <a:lnTo>
                    <a:pt x="92428" y="348078"/>
                  </a:lnTo>
                  <a:lnTo>
                    <a:pt x="137008" y="366908"/>
                  </a:lnTo>
                  <a:lnTo>
                    <a:pt x="186620" y="373580"/>
                  </a:lnTo>
                  <a:lnTo>
                    <a:pt x="236232" y="366908"/>
                  </a:lnTo>
                  <a:lnTo>
                    <a:pt x="280811" y="348078"/>
                  </a:lnTo>
                  <a:lnTo>
                    <a:pt x="318581" y="318871"/>
                  </a:lnTo>
                  <a:lnTo>
                    <a:pt x="347761" y="281067"/>
                  </a:lnTo>
                  <a:lnTo>
                    <a:pt x="366573" y="236447"/>
                  </a:lnTo>
                  <a:lnTo>
                    <a:pt x="373239" y="186790"/>
                  </a:lnTo>
                  <a:lnTo>
                    <a:pt x="366573" y="137133"/>
                  </a:lnTo>
                  <a:lnTo>
                    <a:pt x="347761" y="92512"/>
                  </a:lnTo>
                  <a:lnTo>
                    <a:pt x="318581" y="54708"/>
                  </a:lnTo>
                  <a:lnTo>
                    <a:pt x="280811" y="25501"/>
                  </a:lnTo>
                  <a:lnTo>
                    <a:pt x="236232" y="6672"/>
                  </a:lnTo>
                  <a:lnTo>
                    <a:pt x="186620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8D9FBEE0-0A00-4619-8257-DCBA4600E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575" y="6340475"/>
            <a:ext cx="1142587" cy="317385"/>
          </a:xfrm>
          <a:prstGeom prst="rect">
            <a:avLst/>
          </a:prstGeom>
        </p:spPr>
      </p:pic>
      <p:sp>
        <p:nvSpPr>
          <p:cNvPr id="34" name="Slide Number">
            <a:extLst>
              <a:ext uri="{FF2B5EF4-FFF2-40B4-BE49-F238E27FC236}">
                <a16:creationId xmlns:a16="http://schemas.microsoft.com/office/drawing/2014/main" id="{12E5CBB7-3F60-4255-B7D4-36B51D87898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97972" y="6183695"/>
            <a:ext cx="365486" cy="369332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5" name="Footer Placeholder 8">
            <a:extLst>
              <a:ext uri="{FF2B5EF4-FFF2-40B4-BE49-F238E27FC236}">
                <a16:creationId xmlns:a16="http://schemas.microsoft.com/office/drawing/2014/main" id="{8AE59EE9-162B-4683-9334-244CCCEED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631" y="6482948"/>
            <a:ext cx="1318169" cy="2923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0000"/>
              </a:lnSpc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© Solace</a:t>
            </a:r>
          </a:p>
          <a:p>
            <a:r>
              <a:rPr lang="en-US"/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29988371"/>
      </p:ext>
    </p:extLst>
  </p:cSld>
  <p:clrMapOvr>
    <a:masterClrMapping/>
  </p:clrMapOvr>
  <p:transition spd="med"/>
  <p:hf hd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3" y="88571"/>
            <a:ext cx="11027683" cy="976707"/>
          </a:xfrm>
        </p:spPr>
        <p:txBody>
          <a:bodyPr anchor="ctr" anchorCtr="0"/>
          <a:lstStyle>
            <a:lvl1pPr>
              <a:lnSpc>
                <a:spcPct val="70000"/>
              </a:lnSpc>
              <a:defRPr sz="36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1" y="1347854"/>
            <a:ext cx="5069486" cy="4800600"/>
          </a:xfrm>
        </p:spPr>
        <p:txBody>
          <a:bodyPr/>
          <a:lstStyle>
            <a:lvl1pPr>
              <a:defRPr b="0"/>
            </a:lvl1pPr>
            <a:lvl2pPr>
              <a:defRPr sz="2400"/>
            </a:lvl2pPr>
            <a:lvl3pPr marL="800100" indent="-120650">
              <a:defRPr sz="18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FDF5E-4912-46E1-BC83-7C00373624A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347470"/>
            <a:ext cx="5069682" cy="4800600"/>
          </a:xfrm>
        </p:spPr>
        <p:txBody>
          <a:bodyPr/>
          <a:lstStyle>
            <a:lvl2pPr marL="571500" indent="-187325">
              <a:defRPr sz="2400"/>
            </a:lvl2pPr>
            <a:lvl3pPr marL="800100" indent="-120650">
              <a:defRPr sz="18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F4FDE6ED-F2A4-4ED3-8348-EFF0E7FA9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590" y="6610351"/>
            <a:ext cx="1809751" cy="244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800"/>
              <a:t>©Solace  |  Proprietary &amp; Confidential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C10D00A-1130-444C-9BA7-FC6EB695B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590" y="6434583"/>
            <a:ext cx="504825" cy="224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71417"/>
      </p:ext>
    </p:extLst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Column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63" y="88571"/>
            <a:ext cx="11027683" cy="976707"/>
          </a:xfrm>
        </p:spPr>
        <p:txBody>
          <a:bodyPr anchor="ctr" anchorCtr="0"/>
          <a:lstStyle>
            <a:lvl1pPr>
              <a:lnSpc>
                <a:spcPct val="70000"/>
              </a:lnSpc>
              <a:defRPr sz="3600" b="0">
                <a:solidFill>
                  <a:srgbClr val="47474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A0A295-4F83-4048-980D-CA97A3B9A0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8261" y="1347854"/>
            <a:ext cx="3566160" cy="4800600"/>
          </a:xfrm>
        </p:spPr>
        <p:txBody>
          <a:bodyPr/>
          <a:lstStyle>
            <a:lvl1pPr>
              <a:defRPr b="0"/>
            </a:lvl1pPr>
            <a:lvl3pPr marL="800100" indent="-120650"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FDF5E-4912-46E1-BC83-7C00373624A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77657" y="1347470"/>
            <a:ext cx="3566160" cy="4800600"/>
          </a:xfrm>
        </p:spPr>
        <p:txBody>
          <a:bodyPr/>
          <a:lstStyle>
            <a:lvl2pPr>
              <a:defRPr sz="2400"/>
            </a:lvl2pPr>
            <a:lvl3pPr marL="800100" indent="-120650">
              <a:defRPr sz="18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30995FB-6C3B-45EA-A68C-4A042B9AF35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57053" y="1347470"/>
            <a:ext cx="3566160" cy="4800600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 marL="800100" indent="-120650">
              <a:defRPr sz="18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BFEA2BEF-4D89-44B9-8D95-F895FCB05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590" y="6610351"/>
            <a:ext cx="1809751" cy="244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800"/>
              <a:t>©Solace  |  Proprietary &amp; Confidential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364C3C16-F698-4013-B6E8-1C52BBD14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590" y="6434583"/>
            <a:ext cx="504825" cy="224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7440"/>
      </p:ext>
    </p:extLst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614251-B03C-14E6-5ADE-2E5AB045610E}"/>
              </a:ext>
            </a:extLst>
          </p:cNvPr>
          <p:cNvSpPr/>
          <p:nvPr userDrawn="1"/>
        </p:nvSpPr>
        <p:spPr>
          <a:xfrm>
            <a:off x="0" y="4223657"/>
            <a:ext cx="12192000" cy="263167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C74168A-18AF-75E2-B62A-6177E4041C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1253"/>
          <a:stretch/>
        </p:blipFill>
        <p:spPr>
          <a:xfrm>
            <a:off x="0" y="5097418"/>
            <a:ext cx="12192000" cy="173010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12" y="198449"/>
            <a:ext cx="5486400" cy="1828800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ct val="100000"/>
              </a:lnSpc>
              <a:defRPr sz="3600" b="0">
                <a:solidFill>
                  <a:srgbClr val="47474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47854A3A-1379-43A9-A95D-E480274B9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589" y="6610350"/>
            <a:ext cx="1809751" cy="244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800"/>
              <a:t>©Solace  |  Proprietary &amp; Confidential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6F3443FE-1197-4644-841C-4D5C447A8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589" y="6434583"/>
            <a:ext cx="504825" cy="224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551F1F-C306-8BBC-32C6-C6AFBB3ECDD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576" y="6340476"/>
            <a:ext cx="1142587" cy="31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80056"/>
      </p:ext>
    </p:extLst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C769EDD-5D4B-784F-B3D3-43D9867E2F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10914" y="3738651"/>
            <a:ext cx="3426046" cy="2194789"/>
          </a:xfrm>
          <a:prstGeom prst="rect">
            <a:avLst/>
          </a:prstGeom>
        </p:spPr>
        <p:txBody>
          <a:bodyPr tIns="0" bIns="0" anchor="t" anchorCtr="0"/>
          <a:lstStyle>
            <a:lvl1pPr marL="7938" indent="0" algn="l">
              <a:spcBef>
                <a:spcPts val="0"/>
              </a:spcBef>
              <a:spcAft>
                <a:spcPts val="250"/>
              </a:spcAft>
              <a:buNone/>
              <a:tabLst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Open Sans SemiBold" charset="0"/>
                <a:cs typeface="Calibri" panose="020F0502020204030204" pitchFamily="34" charset="0"/>
              </a:defRPr>
            </a:lvl1pPr>
            <a:lvl2pPr marL="7938" indent="0" algn="l">
              <a:spcBef>
                <a:spcPts val="0"/>
              </a:spcBef>
              <a:spcAft>
                <a:spcPts val="300"/>
              </a:spcAft>
              <a:buNone/>
              <a:tabLst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Open Sans SemiBold" charset="0"/>
                <a:cs typeface="Calibri" panose="020F05020202040302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C074155-2325-47F4-8FD6-4B5D0272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715" y="597207"/>
            <a:ext cx="6071515" cy="3141444"/>
          </a:xfrm>
          <a:prstGeom prst="rect">
            <a:avLst/>
          </a:prstGeom>
        </p:spPr>
        <p:txBody>
          <a:bodyPr anchor="b" anchorCtr="0"/>
          <a:lstStyle>
            <a:lvl1pPr algn="r">
              <a:defRPr sz="5400" b="1">
                <a:solidFill>
                  <a:schemeClr val="accent6"/>
                </a:solidFill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1968656-5861-45FE-84D4-4DF443220EF6}"/>
              </a:ext>
            </a:extLst>
          </p:cNvPr>
          <p:cNvGrpSpPr/>
          <p:nvPr userDrawn="1"/>
        </p:nvGrpSpPr>
        <p:grpSpPr>
          <a:xfrm>
            <a:off x="-1" y="5712749"/>
            <a:ext cx="12191999" cy="1109556"/>
            <a:chOff x="-1" y="5468528"/>
            <a:chExt cx="15238378" cy="138679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417602DC-CF16-4565-AB30-C8E16FE53F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95" r="25005"/>
            <a:stretch/>
          </p:blipFill>
          <p:spPr>
            <a:xfrm rot="5400000">
              <a:off x="855190" y="4613337"/>
              <a:ext cx="1386797" cy="3097179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09A39CA6-04A3-47E2-A384-302B46C9791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95" r="25005"/>
            <a:stretch/>
          </p:blipFill>
          <p:spPr>
            <a:xfrm rot="5400000">
              <a:off x="3886625" y="4613337"/>
              <a:ext cx="1386797" cy="3097179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C55092E3-E358-4D5C-9300-F0C9F5CB376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95" r="25005"/>
            <a:stretch/>
          </p:blipFill>
          <p:spPr>
            <a:xfrm rot="5400000">
              <a:off x="6918575" y="4613337"/>
              <a:ext cx="1386797" cy="3097179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7F31BA7-2D21-469B-B98C-422FCDA511A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95" r="25005"/>
            <a:stretch/>
          </p:blipFill>
          <p:spPr>
            <a:xfrm rot="5400000">
              <a:off x="9950010" y="4613337"/>
              <a:ext cx="1386797" cy="3097179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C5522C54-E974-44A6-891E-24912DD4C08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95" r="25005"/>
            <a:stretch/>
          </p:blipFill>
          <p:spPr>
            <a:xfrm rot="5400000">
              <a:off x="12996389" y="4613337"/>
              <a:ext cx="1386797" cy="3097179"/>
            </a:xfrm>
            <a:prstGeom prst="rect">
              <a:avLst/>
            </a:prstGeom>
          </p:spPr>
        </p:pic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AEDAB304-3D91-4FB0-981F-6171655880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576" y="6340476"/>
            <a:ext cx="1142587" cy="317385"/>
          </a:xfrm>
          <a:prstGeom prst="rect">
            <a:avLst/>
          </a:prstGeom>
        </p:spPr>
      </p:pic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B5CEEE93-0046-4440-A964-8B06E311B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589" y="6610350"/>
            <a:ext cx="1809751" cy="244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800"/>
              <a:t>©Solace  |  Proprietary &amp; Confidential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90E074BB-503C-4B6D-B912-733E3518B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589" y="6434583"/>
            <a:ext cx="504825" cy="224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1344"/>
      </p:ext>
    </p:extLst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A5F90B-B81F-7A4E-A0B3-DB638DF3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873" y="1545636"/>
            <a:ext cx="4085531" cy="2702240"/>
          </a:xfrm>
          <a:prstGeom prst="rect">
            <a:avLst/>
          </a:prstGeom>
        </p:spPr>
        <p:txBody>
          <a:bodyPr anchor="t" anchorCtr="0"/>
          <a:lstStyle>
            <a:lvl1pPr algn="r">
              <a:lnSpc>
                <a:spcPct val="90000"/>
              </a:lnSpc>
              <a:defRPr sz="5400" b="1">
                <a:solidFill>
                  <a:schemeClr val="tx1"/>
                </a:solidFill>
                <a:latin typeface="Times" panose="02020603050405020304" pitchFamily="18" charset="0"/>
                <a:ea typeface="Open Sans" panose="020B0606030504020204" pitchFamily="34" charset="0"/>
                <a:cs typeface="Times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D9FBEE0-0A00-4619-8257-DCBA4600E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576" y="6340476"/>
            <a:ext cx="1142587" cy="317385"/>
          </a:xfrm>
          <a:prstGeom prst="rect">
            <a:avLst/>
          </a:prstGeom>
        </p:spPr>
      </p:pic>
      <p:sp>
        <p:nvSpPr>
          <p:cNvPr id="36" name="Chord 35">
            <a:extLst>
              <a:ext uri="{FF2B5EF4-FFF2-40B4-BE49-F238E27FC236}">
                <a16:creationId xmlns:a16="http://schemas.microsoft.com/office/drawing/2014/main" id="{27ADA5F3-D375-4352-A696-9FA231A9B28C}"/>
              </a:ext>
            </a:extLst>
          </p:cNvPr>
          <p:cNvSpPr/>
          <p:nvPr userDrawn="1"/>
        </p:nvSpPr>
        <p:spPr>
          <a:xfrm>
            <a:off x="-4461974" y="-403860"/>
            <a:ext cx="5341620" cy="5341620"/>
          </a:xfrm>
          <a:prstGeom prst="chord">
            <a:avLst>
              <a:gd name="adj1" fmla="val 18746046"/>
              <a:gd name="adj2" fmla="val 2847295"/>
            </a:avLst>
          </a:prstGeom>
          <a:solidFill>
            <a:schemeClr val="accent3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76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BAEC8B-7031-49CC-AD88-C0FBE494B387}"/>
              </a:ext>
            </a:extLst>
          </p:cNvPr>
          <p:cNvSpPr txBox="1"/>
          <p:nvPr userDrawn="1"/>
        </p:nvSpPr>
        <p:spPr>
          <a:xfrm>
            <a:off x="5311140" y="1842816"/>
            <a:ext cx="6309360" cy="38112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19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CA" sz="4400" b="0" i="0" u="none" strike="noStrike" cap="none" spc="0" normalizeH="0" baseline="0" err="1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Gill Sans"/>
              <a:cs typeface="Gill Sans"/>
              <a:sym typeface="Gill Sans"/>
            </a:endParaRP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F197A45F-A83B-45B9-AD01-67356FBAC78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09084" y="1545636"/>
            <a:ext cx="3878116" cy="46024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940FA90E-4C36-4BE3-B720-89FBAA494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589" y="6610350"/>
            <a:ext cx="1809751" cy="244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800"/>
              <a:t>©Solace  |  Proprietary &amp; Confidential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C839984E-2BBE-4687-8B66-418B0F28E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589" y="6434583"/>
            <a:ext cx="504825" cy="224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89123"/>
      </p:ext>
    </p:extLst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3A6F4A-44F5-680C-CD34-ADE07A05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A727-E43B-284E-83C5-6DDF99127FC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A6B72-B39F-4FD6-230E-720D4C1D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9CE8F-242D-53FF-DBC2-E16659EC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481AB-B383-E547-B379-188E1570B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8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26" Type="http://schemas.openxmlformats.org/officeDocument/2006/relationships/slideLayout" Target="../slideLayouts/slideLayout77.xml"/><Relationship Id="rId39" Type="http://schemas.openxmlformats.org/officeDocument/2006/relationships/slideLayout" Target="../slideLayouts/slideLayout90.xml"/><Relationship Id="rId21" Type="http://schemas.openxmlformats.org/officeDocument/2006/relationships/slideLayout" Target="../slideLayouts/slideLayout72.xml"/><Relationship Id="rId34" Type="http://schemas.openxmlformats.org/officeDocument/2006/relationships/slideLayout" Target="../slideLayouts/slideLayout85.xml"/><Relationship Id="rId42" Type="http://schemas.openxmlformats.org/officeDocument/2006/relationships/slideLayout" Target="../slideLayouts/slideLayout93.xml"/><Relationship Id="rId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9" Type="http://schemas.openxmlformats.org/officeDocument/2006/relationships/slideLayout" Target="../slideLayouts/slideLayout80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75.xml"/><Relationship Id="rId32" Type="http://schemas.openxmlformats.org/officeDocument/2006/relationships/slideLayout" Target="../slideLayouts/slideLayout83.xml"/><Relationship Id="rId37" Type="http://schemas.openxmlformats.org/officeDocument/2006/relationships/slideLayout" Target="../slideLayouts/slideLayout88.xml"/><Relationship Id="rId40" Type="http://schemas.openxmlformats.org/officeDocument/2006/relationships/slideLayout" Target="../slideLayouts/slideLayout91.xml"/><Relationship Id="rId45" Type="http://schemas.openxmlformats.org/officeDocument/2006/relationships/slideLayout" Target="../slideLayouts/slideLayout96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28" Type="http://schemas.openxmlformats.org/officeDocument/2006/relationships/slideLayout" Target="../slideLayouts/slideLayout79.xml"/><Relationship Id="rId36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31" Type="http://schemas.openxmlformats.org/officeDocument/2006/relationships/slideLayout" Target="../slideLayouts/slideLayout82.xml"/><Relationship Id="rId44" Type="http://schemas.openxmlformats.org/officeDocument/2006/relationships/slideLayout" Target="../slideLayouts/slideLayout95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Relationship Id="rId27" Type="http://schemas.openxmlformats.org/officeDocument/2006/relationships/slideLayout" Target="../slideLayouts/slideLayout78.xml"/><Relationship Id="rId30" Type="http://schemas.openxmlformats.org/officeDocument/2006/relationships/slideLayout" Target="../slideLayouts/slideLayout81.xml"/><Relationship Id="rId35" Type="http://schemas.openxmlformats.org/officeDocument/2006/relationships/slideLayout" Target="../slideLayouts/slideLayout86.xml"/><Relationship Id="rId43" Type="http://schemas.openxmlformats.org/officeDocument/2006/relationships/slideLayout" Target="../slideLayouts/slideLayout94.xml"/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76.xml"/><Relationship Id="rId33" Type="http://schemas.openxmlformats.org/officeDocument/2006/relationships/slideLayout" Target="../slideLayouts/slideLayout84.xml"/><Relationship Id="rId38" Type="http://schemas.openxmlformats.org/officeDocument/2006/relationships/slideLayout" Target="../slideLayouts/slideLayout89.xml"/><Relationship Id="rId46" Type="http://schemas.openxmlformats.org/officeDocument/2006/relationships/theme" Target="../theme/theme6.xml"/><Relationship Id="rId20" Type="http://schemas.openxmlformats.org/officeDocument/2006/relationships/slideLayout" Target="../slideLayouts/slideLayout71.xml"/><Relationship Id="rId41" Type="http://schemas.openxmlformats.org/officeDocument/2006/relationships/slideLayout" Target="../slideLayouts/slideLayout9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9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22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224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1" r:id="rId1"/>
    <p:sldLayoutId id="2147484132" r:id="rId2"/>
  </p:sldLayoutIdLst>
  <p:transition spd="med"/>
  <p:hf hdr="0" dt="0"/>
  <p:txStyles>
    <p:titleStyle>
      <a:lvl1pPr marL="0" marR="0" indent="0" algn="l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474747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Gill Sans"/>
        </a:defRPr>
      </a:lvl1pPr>
      <a:lvl2pPr marL="0" marR="0" indent="1143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0" marR="0" indent="2286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0" marR="0" indent="3429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0" marR="0" indent="4572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0" marR="0" indent="5715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0" marR="0" indent="6858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0" marR="0" indent="8001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0" marR="0" indent="9144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titleStyle>
    <p:bodyStyle>
      <a:lvl1pPr marL="288925" marR="0" indent="-219869" algn="l" defTabSz="409575" eaLnBrk="1" latinLnBrk="0" hangingPunct="1">
        <a:lnSpc>
          <a:spcPct val="120000"/>
        </a:lnSpc>
        <a:spcBef>
          <a:spcPts val="600"/>
        </a:spcBef>
        <a:spcAft>
          <a:spcPts val="300"/>
        </a:spcAft>
        <a:buClr>
          <a:srgbClr val="00AD93"/>
        </a:buClr>
        <a:buSzPct val="100000"/>
        <a:buFont typeface="Arial" panose="020B0604020202020204" pitchFamily="34" charset="0"/>
        <a:buChar char="•"/>
        <a:tabLst/>
        <a:defRPr sz="2400" b="1" i="0" u="none" strike="noStrike" cap="none" spc="0" baseline="0">
          <a:ln>
            <a:noFill/>
          </a:ln>
          <a:solidFill>
            <a:srgbClr val="474747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Gill Sans"/>
        </a:defRPr>
      </a:lvl1pPr>
      <a:lvl2pPr marL="653257" marR="0" indent="-187325" algn="l" defTabSz="409575" eaLnBrk="1" latinLnBrk="0" hangingPunct="1">
        <a:lnSpc>
          <a:spcPct val="120000"/>
        </a:lnSpc>
        <a:spcBef>
          <a:spcPts val="600"/>
        </a:spcBef>
        <a:spcAft>
          <a:spcPts val="300"/>
        </a:spcAft>
        <a:buClrTx/>
        <a:buSzPct val="100000"/>
        <a:buFont typeface="Open Sans" panose="020B0606030504020204" pitchFamily="34" charset="0"/>
        <a:buChar char="–"/>
        <a:tabLst/>
        <a:defRPr sz="2000" b="0" i="0" u="none" strike="noStrike" cap="none" spc="0" baseline="0">
          <a:ln>
            <a:noFill/>
          </a:ln>
          <a:solidFill>
            <a:srgbClr val="474747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Gill Sans"/>
        </a:defRPr>
      </a:lvl2pPr>
      <a:lvl3pPr marL="942182" marR="0" indent="-121444" algn="l" defTabSz="409575" eaLnBrk="1" latinLnBrk="0" hangingPunct="1">
        <a:lnSpc>
          <a:spcPct val="120000"/>
        </a:lnSpc>
        <a:spcBef>
          <a:spcPts val="600"/>
        </a:spcBef>
        <a:spcAft>
          <a:spcPts val="300"/>
        </a:spcAft>
        <a:buClrTx/>
        <a:buSzPct val="70000"/>
        <a:buFont typeface="Arial" panose="020B0604020202020204" pitchFamily="34" charset="0"/>
        <a:buChar char="•"/>
        <a:tabLst/>
        <a:defRPr sz="1600" b="0" i="0" u="none" strike="noStrike" cap="none" spc="0" baseline="0">
          <a:ln>
            <a:noFill/>
          </a:ln>
          <a:solidFill>
            <a:srgbClr val="474747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Gill Sans"/>
        </a:defRPr>
      </a:lvl3pPr>
      <a:lvl4pPr marL="895350" marR="0" indent="-342900" algn="l" defTabSz="409575" eaLnBrk="1" latinLnBrk="0" hangingPunct="1">
        <a:lnSpc>
          <a:spcPct val="110000"/>
        </a:lnSpc>
        <a:spcBef>
          <a:spcPts val="1000"/>
        </a:spcBef>
        <a:spcAft>
          <a:spcPts val="600"/>
        </a:spcAft>
        <a:buClrTx/>
        <a:buSzPct val="70000"/>
        <a:buFont typeface="Arial" panose="020B0604020202020204" pitchFamily="34" charset="0"/>
        <a:buChar char="•"/>
        <a:tabLst/>
        <a:defRPr sz="1500" b="0" i="0" u="none" strike="noStrike" cap="none" spc="0" baseline="0">
          <a:ln>
            <a:noFill/>
          </a:ln>
          <a:solidFill>
            <a:srgbClr val="575757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Gill Sans"/>
        </a:defRPr>
      </a:lvl4pPr>
      <a:lvl5pPr marL="1041400" marR="0" indent="-342900" algn="l" defTabSz="409575" eaLnBrk="1" latinLnBrk="0" hangingPunct="1">
        <a:lnSpc>
          <a:spcPct val="110000"/>
        </a:lnSpc>
        <a:spcBef>
          <a:spcPts val="1000"/>
        </a:spcBef>
        <a:spcAft>
          <a:spcPts val="600"/>
        </a:spcAft>
        <a:buClrTx/>
        <a:buSzPct val="70000"/>
        <a:buFont typeface="Arial" panose="020B0604020202020204" pitchFamily="34" charset="0"/>
        <a:buChar char="•"/>
        <a:tabLst/>
        <a:defRPr sz="1500" b="0" i="0" u="none" strike="noStrike" cap="none" spc="0" baseline="0">
          <a:ln>
            <a:noFill/>
          </a:ln>
          <a:solidFill>
            <a:srgbClr val="575757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Gill Sans"/>
        </a:defRPr>
      </a:lvl5pPr>
      <a:lvl6pPr marL="1244600" marR="0" indent="-400050" algn="l" defTabSz="409575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171000"/>
        <a:buFontTx/>
        <a:buChar char="•"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1390650" marR="0" indent="-400050" algn="l" defTabSz="409575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171000"/>
        <a:buFontTx/>
        <a:buChar char="•"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1536700" marR="0" indent="-400050" algn="l" defTabSz="409575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171000"/>
        <a:buFontTx/>
        <a:buChar char="•"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1682750" marR="0" indent="-400050" algn="l" defTabSz="409575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171000"/>
        <a:buFontTx/>
        <a:buChar char="•"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1143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2286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3429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4572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5715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6858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8001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9144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960">
          <p15:clr>
            <a:srgbClr val="F26B43"/>
          </p15:clr>
        </p15:guide>
        <p15:guide id="4" orient="horz" pos="480">
          <p15:clr>
            <a:srgbClr val="F26B43"/>
          </p15:clr>
        </p15:guide>
        <p15:guide id="5" pos="396">
          <p15:clr>
            <a:srgbClr val="F26B43"/>
          </p15:clr>
        </p15:guide>
        <p15:guide id="6" pos="7452">
          <p15:clr>
            <a:srgbClr val="F26B43"/>
          </p15:clr>
        </p15:guide>
        <p15:guide id="7" pos="324">
          <p15:clr>
            <a:srgbClr val="F26B43"/>
          </p15:clr>
        </p15:guide>
        <p15:guide id="8" orient="horz" pos="4140">
          <p15:clr>
            <a:srgbClr val="F26B43"/>
          </p15:clr>
        </p15:guide>
        <p15:guide id="9" orient="horz" pos="30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4F59A-B89F-C073-D79F-BFBBF5A80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BEEE9-E98B-C3D3-126F-B381966E6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97369-D064-5429-5F92-D0F7AC58F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E9C6EF-0CB1-4F0B-9709-8B9325904F5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7799A-F5A3-EB0F-A97D-6B5D6B54E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F62DD-F581-83BD-903C-D89734D4E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D345B8-8E6C-4079-B1AB-77C082AE6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5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319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</p:sldLayoutIdLst>
  <p:transition spd="med"/>
  <p:hf hdr="0" dt="0"/>
  <p:txStyles>
    <p:titleStyle>
      <a:lvl1pPr marL="0" marR="0" indent="0" algn="l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474747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Gill Sans"/>
        </a:defRPr>
      </a:lvl1pPr>
      <a:lvl2pPr marL="0" marR="0" indent="1143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0" marR="0" indent="2286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0" marR="0" indent="3429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0" marR="0" indent="4572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0" marR="0" indent="5715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0" marR="0" indent="6858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0" marR="0" indent="8001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0" marR="0" indent="9144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titleStyle>
    <p:bodyStyle>
      <a:lvl1pPr marL="288925" marR="0" indent="-219869" algn="l" defTabSz="409575" latinLnBrk="0">
        <a:lnSpc>
          <a:spcPct val="120000"/>
        </a:lnSpc>
        <a:spcBef>
          <a:spcPts val="600"/>
        </a:spcBef>
        <a:spcAft>
          <a:spcPts val="300"/>
        </a:spcAft>
        <a:buClr>
          <a:srgbClr val="00AD93"/>
        </a:buClr>
        <a:buSzPct val="100000"/>
        <a:buFont typeface="Arial" panose="020B0604020202020204" pitchFamily="34" charset="0"/>
        <a:buChar char="•"/>
        <a:tabLst/>
        <a:defRPr sz="2400" b="1" i="0" u="none" strike="noStrike" cap="none" spc="0" baseline="0">
          <a:ln>
            <a:noFill/>
          </a:ln>
          <a:solidFill>
            <a:srgbClr val="474747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Gill Sans"/>
        </a:defRPr>
      </a:lvl1pPr>
      <a:lvl2pPr marL="653257" marR="0" indent="-187325" algn="l" defTabSz="409575" latinLnBrk="0">
        <a:lnSpc>
          <a:spcPct val="120000"/>
        </a:lnSpc>
        <a:spcBef>
          <a:spcPts val="600"/>
        </a:spcBef>
        <a:spcAft>
          <a:spcPts val="300"/>
        </a:spcAft>
        <a:buClrTx/>
        <a:buSzPct val="100000"/>
        <a:buFont typeface="Open Sans" panose="020B0606030504020204" pitchFamily="34" charset="0"/>
        <a:buChar char="–"/>
        <a:tabLst/>
        <a:defRPr sz="2000" b="0" i="0" u="none" strike="noStrike" cap="none" spc="0" baseline="0">
          <a:ln>
            <a:noFill/>
          </a:ln>
          <a:solidFill>
            <a:srgbClr val="474747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Gill Sans"/>
        </a:defRPr>
      </a:lvl2pPr>
      <a:lvl3pPr marL="942182" marR="0" indent="-121444" algn="l" defTabSz="409575" latinLnBrk="0">
        <a:lnSpc>
          <a:spcPct val="120000"/>
        </a:lnSpc>
        <a:spcBef>
          <a:spcPts val="600"/>
        </a:spcBef>
        <a:spcAft>
          <a:spcPts val="300"/>
        </a:spcAft>
        <a:buClrTx/>
        <a:buSzPct val="70000"/>
        <a:buFont typeface="Arial" panose="020B0604020202020204" pitchFamily="34" charset="0"/>
        <a:buChar char="•"/>
        <a:tabLst/>
        <a:defRPr sz="1600" b="0" i="0" u="none" strike="noStrike" cap="none" spc="0" baseline="0">
          <a:ln>
            <a:noFill/>
          </a:ln>
          <a:solidFill>
            <a:srgbClr val="474747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Gill Sans"/>
        </a:defRPr>
      </a:lvl3pPr>
      <a:lvl4pPr marL="895350" marR="0" indent="-342900" algn="l" defTabSz="409575" latinLnBrk="0">
        <a:lnSpc>
          <a:spcPct val="110000"/>
        </a:lnSpc>
        <a:spcBef>
          <a:spcPts val="1000"/>
        </a:spcBef>
        <a:spcAft>
          <a:spcPts val="600"/>
        </a:spcAft>
        <a:buClrTx/>
        <a:buSzPct val="70000"/>
        <a:buFont typeface="Arial" panose="020B0604020202020204" pitchFamily="34" charset="0"/>
        <a:buChar char="•"/>
        <a:tabLst/>
        <a:defRPr sz="1500" b="0" i="0" u="none" strike="noStrike" cap="none" spc="0" baseline="0">
          <a:ln>
            <a:noFill/>
          </a:ln>
          <a:solidFill>
            <a:srgbClr val="575757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Gill Sans"/>
        </a:defRPr>
      </a:lvl4pPr>
      <a:lvl5pPr marL="1041400" marR="0" indent="-342900" algn="l" defTabSz="409575" latinLnBrk="0">
        <a:lnSpc>
          <a:spcPct val="110000"/>
        </a:lnSpc>
        <a:spcBef>
          <a:spcPts val="1000"/>
        </a:spcBef>
        <a:spcAft>
          <a:spcPts val="600"/>
        </a:spcAft>
        <a:buClrTx/>
        <a:buSzPct val="70000"/>
        <a:buFont typeface="Arial" panose="020B0604020202020204" pitchFamily="34" charset="0"/>
        <a:buChar char="•"/>
        <a:tabLst/>
        <a:defRPr sz="1500" b="0" i="0" u="none" strike="noStrike" cap="none" spc="0" baseline="0">
          <a:ln>
            <a:noFill/>
          </a:ln>
          <a:solidFill>
            <a:srgbClr val="575757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Gill Sans"/>
        </a:defRPr>
      </a:lvl5pPr>
      <a:lvl6pPr marL="1244600" marR="0" indent="-400050" algn="l" defTabSz="409575" latinLnBrk="0">
        <a:lnSpc>
          <a:spcPct val="100000"/>
        </a:lnSpc>
        <a:spcBef>
          <a:spcPts val="2600"/>
        </a:spcBef>
        <a:spcAft>
          <a:spcPts val="0"/>
        </a:spcAft>
        <a:buClrTx/>
        <a:buSzPct val="171000"/>
        <a:buFontTx/>
        <a:buChar char="•"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1390650" marR="0" indent="-400050" algn="l" defTabSz="409575" latinLnBrk="0">
        <a:lnSpc>
          <a:spcPct val="100000"/>
        </a:lnSpc>
        <a:spcBef>
          <a:spcPts val="2600"/>
        </a:spcBef>
        <a:spcAft>
          <a:spcPts val="0"/>
        </a:spcAft>
        <a:buClrTx/>
        <a:buSzPct val="171000"/>
        <a:buFontTx/>
        <a:buChar char="•"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1536700" marR="0" indent="-400050" algn="l" defTabSz="409575" latinLnBrk="0">
        <a:lnSpc>
          <a:spcPct val="100000"/>
        </a:lnSpc>
        <a:spcBef>
          <a:spcPts val="2600"/>
        </a:spcBef>
        <a:spcAft>
          <a:spcPts val="0"/>
        </a:spcAft>
        <a:buClrTx/>
        <a:buSzPct val="171000"/>
        <a:buFontTx/>
        <a:buChar char="•"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1682750" marR="0" indent="-400050" algn="l" defTabSz="409575" latinLnBrk="0">
        <a:lnSpc>
          <a:spcPct val="100000"/>
        </a:lnSpc>
        <a:spcBef>
          <a:spcPts val="2600"/>
        </a:spcBef>
        <a:spcAft>
          <a:spcPts val="0"/>
        </a:spcAft>
        <a:buClrTx/>
        <a:buSzPct val="171000"/>
        <a:buFontTx/>
        <a:buChar char="•"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1143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2286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3429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4572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5715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6858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8001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9144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960">
          <p15:clr>
            <a:srgbClr val="F26B43"/>
          </p15:clr>
        </p15:guide>
        <p15:guide id="4" orient="horz" pos="480">
          <p15:clr>
            <a:srgbClr val="F26B43"/>
          </p15:clr>
        </p15:guide>
        <p15:guide id="5" pos="396">
          <p15:clr>
            <a:srgbClr val="F26B43"/>
          </p15:clr>
        </p15:guide>
        <p15:guide id="6" pos="7452">
          <p15:clr>
            <a:srgbClr val="F26B43"/>
          </p15:clr>
        </p15:guide>
        <p15:guide id="7" pos="324">
          <p15:clr>
            <a:srgbClr val="F26B43"/>
          </p15:clr>
        </p15:guide>
        <p15:guide id="8" orient="horz" pos="4140">
          <p15:clr>
            <a:srgbClr val="F26B43"/>
          </p15:clr>
        </p15:guide>
        <p15:guide id="9" orient="horz" pos="30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D0B59-C415-1B04-B14D-85DD9D315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0587"/>
            <a:ext cx="11430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57FFC-A219-F13F-B03F-4CC6F1D81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999" y="1579135"/>
            <a:ext cx="114299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6D5A7-B3FB-E714-C9D9-7CE48D090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198" y="6462235"/>
            <a:ext cx="41148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©Solace  |  Proprietary &amp;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8C344-B847-F24B-DC96-80D2B401D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8" y="6279672"/>
            <a:ext cx="4572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6A9A44E9-0442-4D08-A93C-720B813ABB9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20EDC6B1-B606-CF86-8745-47206373F5B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999" y="6370478"/>
            <a:ext cx="1642629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0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Open Sans" panose="020B0606030504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Open Sans" panose="020B0606030504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Open Sans" panose="020B0606030504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Open Sans" panose="020B06060305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Open Sans" panose="020B06060305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Open Sans" panose="020B06060305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Open Sans" panose="020B06060305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Open Sans" panose="020B06060305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Open Sans" panose="020B06060305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240">
          <p15:clr>
            <a:srgbClr val="F26B43"/>
          </p15:clr>
        </p15:guide>
        <p15:guide id="5" pos="7440">
          <p15:clr>
            <a:srgbClr val="F26B43"/>
          </p15:clr>
        </p15:guide>
        <p15:guide id="6" orient="horz" pos="403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8261" y="226973"/>
            <a:ext cx="11231789" cy="689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 anchor="t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98261" y="1193292"/>
            <a:ext cx="11231789" cy="4276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76200" rIns="0" bIns="76200" anchor="t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2176" y="6191861"/>
            <a:ext cx="403957" cy="400110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 anchor="b" anchorCtr="0">
            <a:spAutoFit/>
          </a:bodyPr>
          <a:lstStyle>
            <a:lvl1pPr>
              <a:defRPr sz="1600" b="0" i="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B60C30C-C1F5-4A4E-8BCC-5C9C52749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176" y="6571333"/>
            <a:ext cx="1221992" cy="20375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lnSpc>
                <a:spcPct val="80000"/>
              </a:lnSpc>
              <a:defRPr sz="60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© Solace</a:t>
            </a:r>
            <a:br>
              <a:rPr lang="en-US"/>
            </a:br>
            <a:r>
              <a:rPr lang="en-US"/>
              <a:t>Proprietary &amp; Confidential</a:t>
            </a:r>
          </a:p>
        </p:txBody>
      </p:sp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54E42C5B-1082-7942-9D3E-2D2B1789D919}"/>
              </a:ext>
            </a:extLst>
          </p:cNvPr>
          <p:cNvSpPr txBox="1">
            <a:spLocks/>
          </p:cNvSpPr>
          <p:nvPr userDrawn="1"/>
        </p:nvSpPr>
        <p:spPr>
          <a:xfrm>
            <a:off x="1063172" y="6132637"/>
            <a:ext cx="4720771" cy="203755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819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defRPr>
            </a:lvl1pPr>
            <a:lvl2pPr marL="0" marR="0" indent="0" algn="ctr" defTabSz="819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marL="0" marR="0" indent="0" algn="ctr" defTabSz="819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marL="0" marR="0" indent="0" algn="ctr" defTabSz="819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marL="0" marR="0" indent="0" algn="ctr" defTabSz="819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marL="0" marR="0" indent="0" algn="ctr" defTabSz="819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defRPr>
            </a:lvl6pPr>
            <a:lvl7pPr marL="0" marR="0" indent="0" algn="ctr" defTabSz="819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defRPr>
            </a:lvl7pPr>
            <a:lvl8pPr marL="0" marR="0" indent="0" algn="ctr" defTabSz="819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defRPr>
            </a:lvl8pPr>
            <a:lvl9pPr marL="0" marR="0" indent="0" algn="ctr" defTabSz="819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 lang="en-US" sz="1200" b="0" i="0">
              <a:solidFill>
                <a:srgbClr val="92929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3FB04E-3BA3-4BE1-BF07-9EA77830D36C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3575" y="6340475"/>
            <a:ext cx="1142587" cy="31738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C01FB9E-FC5C-4697-A03D-8B6B60A4B6BF}"/>
              </a:ext>
            </a:extLst>
          </p:cNvPr>
          <p:cNvSpPr/>
          <p:nvPr userDrawn="1"/>
        </p:nvSpPr>
        <p:spPr>
          <a:xfrm>
            <a:off x="1" y="1079733"/>
            <a:ext cx="12191999" cy="9144"/>
          </a:xfrm>
          <a:prstGeom prst="rect">
            <a:avLst/>
          </a:prstGeom>
          <a:gradFill>
            <a:gsLst>
              <a:gs pos="100000">
                <a:schemeClr val="accent6">
                  <a:alpha val="0"/>
                </a:schemeClr>
              </a:gs>
              <a:gs pos="0">
                <a:schemeClr val="accent6"/>
              </a:gs>
            </a:gsLst>
            <a:lin ang="0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6F543B-2D82-4F98-B602-BFB8A5633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18" y="2673"/>
            <a:ext cx="642913" cy="109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  <p:sldLayoutId id="2147484208" r:id="rId2"/>
    <p:sldLayoutId id="2147484209" r:id="rId3"/>
    <p:sldLayoutId id="2147484210" r:id="rId4"/>
    <p:sldLayoutId id="2147484211" r:id="rId5"/>
    <p:sldLayoutId id="2147484212" r:id="rId6"/>
    <p:sldLayoutId id="2147484213" r:id="rId7"/>
    <p:sldLayoutId id="2147484214" r:id="rId8"/>
    <p:sldLayoutId id="2147484215" r:id="rId9"/>
    <p:sldLayoutId id="2147484216" r:id="rId10"/>
    <p:sldLayoutId id="2147484217" r:id="rId11"/>
    <p:sldLayoutId id="2147484218" r:id="rId12"/>
    <p:sldLayoutId id="2147484219" r:id="rId13"/>
    <p:sldLayoutId id="2147484220" r:id="rId14"/>
    <p:sldLayoutId id="2147484221" r:id="rId15"/>
    <p:sldLayoutId id="2147484222" r:id="rId16"/>
    <p:sldLayoutId id="2147484223" r:id="rId17"/>
    <p:sldLayoutId id="2147484224" r:id="rId18"/>
    <p:sldLayoutId id="2147484225" r:id="rId19"/>
    <p:sldLayoutId id="2147484226" r:id="rId20"/>
    <p:sldLayoutId id="2147484227" r:id="rId21"/>
  </p:sldLayoutIdLst>
  <p:transition spd="med"/>
  <p:hf hdr="0" dt="0"/>
  <p:txStyles>
    <p:titleStyle>
      <a:lvl1pPr marL="0" marR="0" indent="0" algn="l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474747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Gill Sans"/>
        </a:defRPr>
      </a:lvl1pPr>
      <a:lvl2pPr marL="0" marR="0" indent="1143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0" marR="0" indent="2286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0" marR="0" indent="3429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0" marR="0" indent="4572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0" marR="0" indent="5715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0" marR="0" indent="6858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0" marR="0" indent="8001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0" marR="0" indent="9144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titleStyle>
    <p:bodyStyle>
      <a:lvl1pPr marL="288925" marR="0" indent="-219869" algn="l" defTabSz="409575" latinLnBrk="0">
        <a:lnSpc>
          <a:spcPct val="120000"/>
        </a:lnSpc>
        <a:spcBef>
          <a:spcPts val="600"/>
        </a:spcBef>
        <a:spcAft>
          <a:spcPts val="300"/>
        </a:spcAft>
        <a:buClr>
          <a:srgbClr val="00AD93"/>
        </a:buClr>
        <a:buSzPct val="100000"/>
        <a:buFont typeface="Arial" panose="020B0604020202020204" pitchFamily="34" charset="0"/>
        <a:buChar char="•"/>
        <a:tabLst/>
        <a:defRPr sz="2400" b="1" i="0" u="none" strike="noStrike" cap="none" spc="0" baseline="0">
          <a:ln>
            <a:noFill/>
          </a:ln>
          <a:solidFill>
            <a:srgbClr val="474747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Gill Sans"/>
        </a:defRPr>
      </a:lvl1pPr>
      <a:lvl2pPr marL="653257" marR="0" indent="-187325" algn="l" defTabSz="409575" latinLnBrk="0">
        <a:lnSpc>
          <a:spcPct val="120000"/>
        </a:lnSpc>
        <a:spcBef>
          <a:spcPts val="600"/>
        </a:spcBef>
        <a:spcAft>
          <a:spcPts val="300"/>
        </a:spcAft>
        <a:buClrTx/>
        <a:buSzPct val="100000"/>
        <a:buFont typeface="Open Sans" panose="020B0606030504020204" pitchFamily="34" charset="0"/>
        <a:buChar char="–"/>
        <a:tabLst/>
        <a:defRPr sz="2000" b="0" i="0" u="none" strike="noStrike" cap="none" spc="0" baseline="0">
          <a:ln>
            <a:noFill/>
          </a:ln>
          <a:solidFill>
            <a:srgbClr val="474747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Gill Sans"/>
        </a:defRPr>
      </a:lvl2pPr>
      <a:lvl3pPr marL="942182" marR="0" indent="-121444" algn="l" defTabSz="409575" latinLnBrk="0">
        <a:lnSpc>
          <a:spcPct val="120000"/>
        </a:lnSpc>
        <a:spcBef>
          <a:spcPts val="600"/>
        </a:spcBef>
        <a:spcAft>
          <a:spcPts val="300"/>
        </a:spcAft>
        <a:buClrTx/>
        <a:buSzPct val="70000"/>
        <a:buFont typeface="Arial" panose="020B0604020202020204" pitchFamily="34" charset="0"/>
        <a:buChar char="•"/>
        <a:tabLst/>
        <a:defRPr sz="1600" b="0" i="0" u="none" strike="noStrike" cap="none" spc="0" baseline="0">
          <a:ln>
            <a:noFill/>
          </a:ln>
          <a:solidFill>
            <a:srgbClr val="474747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Gill Sans"/>
        </a:defRPr>
      </a:lvl3pPr>
      <a:lvl4pPr marL="895350" marR="0" indent="-342900" algn="l" defTabSz="409575" latinLnBrk="0">
        <a:lnSpc>
          <a:spcPct val="110000"/>
        </a:lnSpc>
        <a:spcBef>
          <a:spcPts val="1000"/>
        </a:spcBef>
        <a:spcAft>
          <a:spcPts val="600"/>
        </a:spcAft>
        <a:buClrTx/>
        <a:buSzPct val="70000"/>
        <a:buFont typeface="Arial" panose="020B0604020202020204" pitchFamily="34" charset="0"/>
        <a:buChar char="•"/>
        <a:tabLst/>
        <a:defRPr sz="1500" b="0" i="0" u="none" strike="noStrike" cap="none" spc="0" baseline="0">
          <a:ln>
            <a:noFill/>
          </a:ln>
          <a:solidFill>
            <a:srgbClr val="575757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Gill Sans"/>
        </a:defRPr>
      </a:lvl4pPr>
      <a:lvl5pPr marL="1041400" marR="0" indent="-342900" algn="l" defTabSz="409575" latinLnBrk="0">
        <a:lnSpc>
          <a:spcPct val="110000"/>
        </a:lnSpc>
        <a:spcBef>
          <a:spcPts val="1000"/>
        </a:spcBef>
        <a:spcAft>
          <a:spcPts val="600"/>
        </a:spcAft>
        <a:buClrTx/>
        <a:buSzPct val="70000"/>
        <a:buFont typeface="Arial" panose="020B0604020202020204" pitchFamily="34" charset="0"/>
        <a:buChar char="•"/>
        <a:tabLst/>
        <a:defRPr sz="1500" b="0" i="0" u="none" strike="noStrike" cap="none" spc="0" baseline="0">
          <a:ln>
            <a:noFill/>
          </a:ln>
          <a:solidFill>
            <a:srgbClr val="575757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Gill Sans"/>
        </a:defRPr>
      </a:lvl5pPr>
      <a:lvl6pPr marL="1244600" marR="0" indent="-400050" algn="l" defTabSz="409575" latinLnBrk="0">
        <a:lnSpc>
          <a:spcPct val="100000"/>
        </a:lnSpc>
        <a:spcBef>
          <a:spcPts val="2600"/>
        </a:spcBef>
        <a:spcAft>
          <a:spcPts val="0"/>
        </a:spcAft>
        <a:buClrTx/>
        <a:buSzPct val="171000"/>
        <a:buFontTx/>
        <a:buChar char="•"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1390650" marR="0" indent="-400050" algn="l" defTabSz="409575" latinLnBrk="0">
        <a:lnSpc>
          <a:spcPct val="100000"/>
        </a:lnSpc>
        <a:spcBef>
          <a:spcPts val="2600"/>
        </a:spcBef>
        <a:spcAft>
          <a:spcPts val="0"/>
        </a:spcAft>
        <a:buClrTx/>
        <a:buSzPct val="171000"/>
        <a:buFontTx/>
        <a:buChar char="•"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1536700" marR="0" indent="-400050" algn="l" defTabSz="409575" latinLnBrk="0">
        <a:lnSpc>
          <a:spcPct val="100000"/>
        </a:lnSpc>
        <a:spcBef>
          <a:spcPts val="2600"/>
        </a:spcBef>
        <a:spcAft>
          <a:spcPts val="0"/>
        </a:spcAft>
        <a:buClrTx/>
        <a:buSzPct val="171000"/>
        <a:buFontTx/>
        <a:buChar char="•"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1682750" marR="0" indent="-400050" algn="l" defTabSz="409575" latinLnBrk="0">
        <a:lnSpc>
          <a:spcPct val="100000"/>
        </a:lnSpc>
        <a:spcBef>
          <a:spcPts val="2600"/>
        </a:spcBef>
        <a:spcAft>
          <a:spcPts val="0"/>
        </a:spcAft>
        <a:buClrTx/>
        <a:buSzPct val="171000"/>
        <a:buFontTx/>
        <a:buChar char="•"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1143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2286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3429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4572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5715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6858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8001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9144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0">
          <p15:clr>
            <a:srgbClr val="F26B43"/>
          </p15:clr>
        </p15:guide>
        <p15:guide id="3" orient="horz" pos="1920">
          <p15:clr>
            <a:srgbClr val="F26B43"/>
          </p15:clr>
        </p15:guide>
        <p15:guide id="4" orient="horz" pos="960">
          <p15:clr>
            <a:srgbClr val="F26B43"/>
          </p15:clr>
        </p15:guide>
        <p15:guide id="5" pos="792">
          <p15:clr>
            <a:srgbClr val="F26B43"/>
          </p15:clr>
        </p15:guide>
        <p15:guide id="6" pos="14904">
          <p15:clr>
            <a:srgbClr val="F26B43"/>
          </p15:clr>
        </p15:guide>
        <p15:guide id="7" pos="648">
          <p15:clr>
            <a:srgbClr val="F26B43"/>
          </p15:clr>
        </p15:guide>
        <p15:guide id="8" orient="horz" pos="8280">
          <p15:clr>
            <a:srgbClr val="F26B43"/>
          </p15:clr>
        </p15:guide>
        <p15:guide id="9" orient="horz" pos="60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8262" y="493673"/>
            <a:ext cx="11231789" cy="689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 anchor="t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98262" y="1193293"/>
            <a:ext cx="11231789" cy="4276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76200" rIns="0" bIns="76200" anchor="t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D8493C74-660E-482B-97CB-2638FD394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610350"/>
            <a:ext cx="1809751" cy="244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/>
            <a:r>
              <a:rPr lang="en-US" sz="800"/>
              <a:t>© Solace Proprietary &amp; Confidential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CB3567D4-4F5D-40F9-9EB3-DA5B4B7EA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34583"/>
            <a:ext cx="504825" cy="224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7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40" r:id="rId11"/>
    <p:sldLayoutId id="2147484241" r:id="rId12"/>
    <p:sldLayoutId id="2147484242" r:id="rId13"/>
    <p:sldLayoutId id="2147484243" r:id="rId14"/>
    <p:sldLayoutId id="2147484244" r:id="rId15"/>
    <p:sldLayoutId id="2147484245" r:id="rId16"/>
    <p:sldLayoutId id="2147484246" r:id="rId17"/>
    <p:sldLayoutId id="2147484247" r:id="rId18"/>
    <p:sldLayoutId id="2147484248" r:id="rId19"/>
    <p:sldLayoutId id="2147484249" r:id="rId20"/>
    <p:sldLayoutId id="2147484250" r:id="rId21"/>
    <p:sldLayoutId id="2147484251" r:id="rId22"/>
    <p:sldLayoutId id="2147484252" r:id="rId23"/>
    <p:sldLayoutId id="2147484253" r:id="rId24"/>
    <p:sldLayoutId id="2147484254" r:id="rId25"/>
    <p:sldLayoutId id="2147484255" r:id="rId26"/>
    <p:sldLayoutId id="2147484256" r:id="rId27"/>
    <p:sldLayoutId id="2147484257" r:id="rId28"/>
    <p:sldLayoutId id="2147484258" r:id="rId29"/>
    <p:sldLayoutId id="2147484259" r:id="rId30"/>
    <p:sldLayoutId id="2147484260" r:id="rId31"/>
    <p:sldLayoutId id="2147484261" r:id="rId32"/>
    <p:sldLayoutId id="2147484262" r:id="rId33"/>
    <p:sldLayoutId id="2147484263" r:id="rId34"/>
    <p:sldLayoutId id="2147484264" r:id="rId35"/>
    <p:sldLayoutId id="2147484265" r:id="rId36"/>
    <p:sldLayoutId id="2147484266" r:id="rId37"/>
    <p:sldLayoutId id="2147484267" r:id="rId38"/>
    <p:sldLayoutId id="2147484268" r:id="rId39"/>
    <p:sldLayoutId id="2147484269" r:id="rId40"/>
    <p:sldLayoutId id="2147484270" r:id="rId41"/>
    <p:sldLayoutId id="2147484271" r:id="rId42"/>
    <p:sldLayoutId id="2147484272" r:id="rId43"/>
    <p:sldLayoutId id="2147484273" r:id="rId44"/>
    <p:sldLayoutId id="2147484274" r:id="rId45"/>
  </p:sldLayoutIdLst>
  <p:transition spd="med"/>
  <p:hf hdr="0" dt="0"/>
  <p:txStyles>
    <p:titleStyle>
      <a:lvl1pPr marL="0" marR="0" indent="0" algn="l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474747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Gill Sans"/>
        </a:defRPr>
      </a:lvl1pPr>
      <a:lvl2pPr marL="0" marR="0" indent="1143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0" marR="0" indent="2286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0" marR="0" indent="3429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0" marR="0" indent="4572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0" marR="0" indent="5715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0" marR="0" indent="6858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0" marR="0" indent="8001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0" marR="0" indent="9144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titleStyle>
    <p:bodyStyle>
      <a:lvl1pPr marL="288925" marR="0" indent="-219869" algn="l" defTabSz="409575" latinLnBrk="0">
        <a:lnSpc>
          <a:spcPct val="120000"/>
        </a:lnSpc>
        <a:spcBef>
          <a:spcPts val="600"/>
        </a:spcBef>
        <a:spcAft>
          <a:spcPts val="300"/>
        </a:spcAft>
        <a:buClr>
          <a:srgbClr val="00AD93"/>
        </a:buClr>
        <a:buSzPct val="100000"/>
        <a:buFont typeface="Arial" panose="020B0604020202020204" pitchFamily="34" charset="0"/>
        <a:buChar char="•"/>
        <a:tabLst/>
        <a:defRPr sz="2400" b="1" i="0" u="none" strike="noStrike" cap="none" spc="0" baseline="0">
          <a:ln>
            <a:noFill/>
          </a:ln>
          <a:solidFill>
            <a:srgbClr val="474747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Gill Sans"/>
        </a:defRPr>
      </a:lvl1pPr>
      <a:lvl2pPr marL="653257" marR="0" indent="-187325" algn="l" defTabSz="409575" latinLnBrk="0">
        <a:lnSpc>
          <a:spcPct val="120000"/>
        </a:lnSpc>
        <a:spcBef>
          <a:spcPts val="600"/>
        </a:spcBef>
        <a:spcAft>
          <a:spcPts val="300"/>
        </a:spcAft>
        <a:buClrTx/>
        <a:buSzPct val="100000"/>
        <a:buFont typeface="Open Sans" panose="020B0606030504020204" pitchFamily="34" charset="0"/>
        <a:buChar char="–"/>
        <a:tabLst/>
        <a:defRPr sz="2000" b="0" i="0" u="none" strike="noStrike" cap="none" spc="0" baseline="0">
          <a:ln>
            <a:noFill/>
          </a:ln>
          <a:solidFill>
            <a:srgbClr val="474747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Gill Sans"/>
        </a:defRPr>
      </a:lvl2pPr>
      <a:lvl3pPr marL="942182" marR="0" indent="-121444" algn="l" defTabSz="409575" latinLnBrk="0">
        <a:lnSpc>
          <a:spcPct val="120000"/>
        </a:lnSpc>
        <a:spcBef>
          <a:spcPts val="600"/>
        </a:spcBef>
        <a:spcAft>
          <a:spcPts val="300"/>
        </a:spcAft>
        <a:buClrTx/>
        <a:buSzPct val="70000"/>
        <a:buFont typeface="Arial" panose="020B0604020202020204" pitchFamily="34" charset="0"/>
        <a:buChar char="•"/>
        <a:tabLst/>
        <a:defRPr sz="1600" b="0" i="0" u="none" strike="noStrike" cap="none" spc="0" baseline="0">
          <a:ln>
            <a:noFill/>
          </a:ln>
          <a:solidFill>
            <a:srgbClr val="474747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Gill Sans"/>
        </a:defRPr>
      </a:lvl3pPr>
      <a:lvl4pPr marL="895350" marR="0" indent="-342900" algn="l" defTabSz="409575" latinLnBrk="0">
        <a:lnSpc>
          <a:spcPct val="110000"/>
        </a:lnSpc>
        <a:spcBef>
          <a:spcPts val="1000"/>
        </a:spcBef>
        <a:spcAft>
          <a:spcPts val="600"/>
        </a:spcAft>
        <a:buClrTx/>
        <a:buSzPct val="70000"/>
        <a:buFont typeface="Arial" panose="020B0604020202020204" pitchFamily="34" charset="0"/>
        <a:buChar char="•"/>
        <a:tabLst/>
        <a:defRPr sz="1500" b="0" i="0" u="none" strike="noStrike" cap="none" spc="0" baseline="0">
          <a:ln>
            <a:noFill/>
          </a:ln>
          <a:solidFill>
            <a:srgbClr val="575757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Gill Sans"/>
        </a:defRPr>
      </a:lvl4pPr>
      <a:lvl5pPr marL="1041400" marR="0" indent="-342900" algn="l" defTabSz="409575" latinLnBrk="0">
        <a:lnSpc>
          <a:spcPct val="110000"/>
        </a:lnSpc>
        <a:spcBef>
          <a:spcPts val="1000"/>
        </a:spcBef>
        <a:spcAft>
          <a:spcPts val="600"/>
        </a:spcAft>
        <a:buClrTx/>
        <a:buSzPct val="70000"/>
        <a:buFont typeface="Arial" panose="020B0604020202020204" pitchFamily="34" charset="0"/>
        <a:buChar char="•"/>
        <a:tabLst/>
        <a:defRPr sz="1500" b="0" i="0" u="none" strike="noStrike" cap="none" spc="0" baseline="0">
          <a:ln>
            <a:noFill/>
          </a:ln>
          <a:solidFill>
            <a:srgbClr val="575757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Gill Sans"/>
        </a:defRPr>
      </a:lvl5pPr>
      <a:lvl6pPr marL="1244600" marR="0" indent="-400050" algn="l" defTabSz="409575" latinLnBrk="0">
        <a:lnSpc>
          <a:spcPct val="100000"/>
        </a:lnSpc>
        <a:spcBef>
          <a:spcPts val="2600"/>
        </a:spcBef>
        <a:spcAft>
          <a:spcPts val="0"/>
        </a:spcAft>
        <a:buClrTx/>
        <a:buSzPct val="171000"/>
        <a:buFontTx/>
        <a:buChar char="•"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1390650" marR="0" indent="-400050" algn="l" defTabSz="409575" latinLnBrk="0">
        <a:lnSpc>
          <a:spcPct val="100000"/>
        </a:lnSpc>
        <a:spcBef>
          <a:spcPts val="2600"/>
        </a:spcBef>
        <a:spcAft>
          <a:spcPts val="0"/>
        </a:spcAft>
        <a:buClrTx/>
        <a:buSzPct val="171000"/>
        <a:buFontTx/>
        <a:buChar char="•"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1536700" marR="0" indent="-400050" algn="l" defTabSz="409575" latinLnBrk="0">
        <a:lnSpc>
          <a:spcPct val="100000"/>
        </a:lnSpc>
        <a:spcBef>
          <a:spcPts val="2600"/>
        </a:spcBef>
        <a:spcAft>
          <a:spcPts val="0"/>
        </a:spcAft>
        <a:buClrTx/>
        <a:buSzPct val="171000"/>
        <a:buFontTx/>
        <a:buChar char="•"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1682750" marR="0" indent="-400050" algn="l" defTabSz="409575" latinLnBrk="0">
        <a:lnSpc>
          <a:spcPct val="100000"/>
        </a:lnSpc>
        <a:spcBef>
          <a:spcPts val="2600"/>
        </a:spcBef>
        <a:spcAft>
          <a:spcPts val="0"/>
        </a:spcAft>
        <a:buClrTx/>
        <a:buSzPct val="171000"/>
        <a:buFontTx/>
        <a:buChar char="•"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1143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2286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3429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4572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5715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6858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8001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914400" algn="ctr" defTabSz="40957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960">
          <p15:clr>
            <a:srgbClr val="F26B43"/>
          </p15:clr>
        </p15:guide>
        <p15:guide id="4" orient="horz" pos="480">
          <p15:clr>
            <a:srgbClr val="F26B43"/>
          </p15:clr>
        </p15:guide>
        <p15:guide id="5" pos="396">
          <p15:clr>
            <a:srgbClr val="F26B43"/>
          </p15:clr>
        </p15:guide>
        <p15:guide id="6" pos="7452">
          <p15:clr>
            <a:srgbClr val="F26B43"/>
          </p15:clr>
        </p15:guide>
        <p15:guide id="7" pos="324">
          <p15:clr>
            <a:srgbClr val="F26B43"/>
          </p15:clr>
        </p15:guide>
        <p15:guide id="8" orient="horz" pos="4140">
          <p15:clr>
            <a:srgbClr val="F26B43"/>
          </p15:clr>
        </p15:guide>
        <p15:guide id="9" orient="horz" pos="30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538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</p:sldLayoutIdLst>
  <p:transition spd="med"/>
  <p:hf hdr="0" dt="0"/>
  <p:txStyles>
    <p:titleStyle>
      <a:lvl1pPr marL="0" marR="0" indent="0" algn="l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474747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Gill Sans"/>
        </a:defRPr>
      </a:lvl1pPr>
      <a:lvl2pPr marL="0" marR="0" indent="1143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0" marR="0" indent="2286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0" marR="0" indent="3429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0" marR="0" indent="4572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0" marR="0" indent="5715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0" marR="0" indent="6858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0" marR="0" indent="8001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0" marR="0" indent="9144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titleStyle>
    <p:bodyStyle>
      <a:lvl1pPr marL="288925" marR="0" indent="-219869" algn="l" defTabSz="409575" eaLnBrk="1" latinLnBrk="0" hangingPunct="1">
        <a:lnSpc>
          <a:spcPct val="120000"/>
        </a:lnSpc>
        <a:spcBef>
          <a:spcPts val="600"/>
        </a:spcBef>
        <a:spcAft>
          <a:spcPts val="300"/>
        </a:spcAft>
        <a:buClr>
          <a:srgbClr val="00AD93"/>
        </a:buClr>
        <a:buSzPct val="100000"/>
        <a:buFont typeface="Arial" panose="020B0604020202020204" pitchFamily="34" charset="0"/>
        <a:buChar char="•"/>
        <a:tabLst/>
        <a:defRPr sz="2400" b="1" i="0" u="none" strike="noStrike" cap="none" spc="0" baseline="0">
          <a:ln>
            <a:noFill/>
          </a:ln>
          <a:solidFill>
            <a:srgbClr val="474747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Gill Sans"/>
        </a:defRPr>
      </a:lvl1pPr>
      <a:lvl2pPr marL="653257" marR="0" indent="-187325" algn="l" defTabSz="409575" eaLnBrk="1" latinLnBrk="0" hangingPunct="1">
        <a:lnSpc>
          <a:spcPct val="120000"/>
        </a:lnSpc>
        <a:spcBef>
          <a:spcPts val="600"/>
        </a:spcBef>
        <a:spcAft>
          <a:spcPts val="300"/>
        </a:spcAft>
        <a:buClrTx/>
        <a:buSzPct val="100000"/>
        <a:buFont typeface="Open Sans" panose="020B0606030504020204" pitchFamily="34" charset="0"/>
        <a:buChar char="–"/>
        <a:tabLst/>
        <a:defRPr sz="2000" b="0" i="0" u="none" strike="noStrike" cap="none" spc="0" baseline="0">
          <a:ln>
            <a:noFill/>
          </a:ln>
          <a:solidFill>
            <a:srgbClr val="474747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Gill Sans"/>
        </a:defRPr>
      </a:lvl2pPr>
      <a:lvl3pPr marL="942182" marR="0" indent="-121444" algn="l" defTabSz="409575" eaLnBrk="1" latinLnBrk="0" hangingPunct="1">
        <a:lnSpc>
          <a:spcPct val="120000"/>
        </a:lnSpc>
        <a:spcBef>
          <a:spcPts val="600"/>
        </a:spcBef>
        <a:spcAft>
          <a:spcPts val="300"/>
        </a:spcAft>
        <a:buClrTx/>
        <a:buSzPct val="70000"/>
        <a:buFont typeface="Arial" panose="020B0604020202020204" pitchFamily="34" charset="0"/>
        <a:buChar char="•"/>
        <a:tabLst/>
        <a:defRPr sz="1600" b="0" i="0" u="none" strike="noStrike" cap="none" spc="0" baseline="0">
          <a:ln>
            <a:noFill/>
          </a:ln>
          <a:solidFill>
            <a:srgbClr val="474747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Gill Sans"/>
        </a:defRPr>
      </a:lvl3pPr>
      <a:lvl4pPr marL="895350" marR="0" indent="-342900" algn="l" defTabSz="409575" eaLnBrk="1" latinLnBrk="0" hangingPunct="1">
        <a:lnSpc>
          <a:spcPct val="110000"/>
        </a:lnSpc>
        <a:spcBef>
          <a:spcPts val="1000"/>
        </a:spcBef>
        <a:spcAft>
          <a:spcPts val="600"/>
        </a:spcAft>
        <a:buClrTx/>
        <a:buSzPct val="70000"/>
        <a:buFont typeface="Arial" panose="020B0604020202020204" pitchFamily="34" charset="0"/>
        <a:buChar char="•"/>
        <a:tabLst/>
        <a:defRPr sz="1500" b="0" i="0" u="none" strike="noStrike" cap="none" spc="0" baseline="0">
          <a:ln>
            <a:noFill/>
          </a:ln>
          <a:solidFill>
            <a:srgbClr val="575757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Gill Sans"/>
        </a:defRPr>
      </a:lvl4pPr>
      <a:lvl5pPr marL="1041400" marR="0" indent="-342900" algn="l" defTabSz="409575" eaLnBrk="1" latinLnBrk="0" hangingPunct="1">
        <a:lnSpc>
          <a:spcPct val="110000"/>
        </a:lnSpc>
        <a:spcBef>
          <a:spcPts val="1000"/>
        </a:spcBef>
        <a:spcAft>
          <a:spcPts val="600"/>
        </a:spcAft>
        <a:buClrTx/>
        <a:buSzPct val="70000"/>
        <a:buFont typeface="Arial" panose="020B0604020202020204" pitchFamily="34" charset="0"/>
        <a:buChar char="•"/>
        <a:tabLst/>
        <a:defRPr sz="1500" b="0" i="0" u="none" strike="noStrike" cap="none" spc="0" baseline="0">
          <a:ln>
            <a:noFill/>
          </a:ln>
          <a:solidFill>
            <a:srgbClr val="575757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Gill Sans"/>
        </a:defRPr>
      </a:lvl5pPr>
      <a:lvl6pPr marL="1244600" marR="0" indent="-400050" algn="l" defTabSz="409575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171000"/>
        <a:buFontTx/>
        <a:buChar char="•"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1390650" marR="0" indent="-400050" algn="l" defTabSz="409575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171000"/>
        <a:buFontTx/>
        <a:buChar char="•"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1536700" marR="0" indent="-400050" algn="l" defTabSz="409575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171000"/>
        <a:buFontTx/>
        <a:buChar char="•"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1682750" marR="0" indent="-400050" algn="l" defTabSz="409575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171000"/>
        <a:buFontTx/>
        <a:buChar char="•"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1143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2286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3429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4572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5715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6858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8001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914400" algn="ctr" defTabSz="4095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960">
          <p15:clr>
            <a:srgbClr val="F26B43"/>
          </p15:clr>
        </p15:guide>
        <p15:guide id="4" orient="horz" pos="480">
          <p15:clr>
            <a:srgbClr val="F26B43"/>
          </p15:clr>
        </p15:guide>
        <p15:guide id="5" pos="396">
          <p15:clr>
            <a:srgbClr val="F26B43"/>
          </p15:clr>
        </p15:guide>
        <p15:guide id="6" pos="7452">
          <p15:clr>
            <a:srgbClr val="F26B43"/>
          </p15:clr>
        </p15:guide>
        <p15:guide id="7" pos="324">
          <p15:clr>
            <a:srgbClr val="F26B43"/>
          </p15:clr>
        </p15:guide>
        <p15:guide id="8" orient="horz" pos="4140">
          <p15:clr>
            <a:srgbClr val="F26B43"/>
          </p15:clr>
        </p15:guide>
        <p15:guide id="9" orient="horz" pos="30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04C2501-71DF-41E7-A10A-B45793E65E7F}"/>
              </a:ext>
            </a:extLst>
          </p:cNvPr>
          <p:cNvGrpSpPr/>
          <p:nvPr userDrawn="1"/>
        </p:nvGrpSpPr>
        <p:grpSpPr>
          <a:xfrm>
            <a:off x="-3" y="5877343"/>
            <a:ext cx="12192000" cy="956276"/>
            <a:chOff x="-2" y="5468529"/>
            <a:chExt cx="15238379" cy="1195217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A06D773-1BBC-4068-A0C3-B385685041B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950979" y="4517548"/>
              <a:ext cx="1195217" cy="309717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C017898-27FD-46AB-9ADC-F895A8FEC9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3984084" y="4515878"/>
              <a:ext cx="1191877" cy="309717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CD7D74A-83FF-469C-AFD1-66106F1D4C3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7016034" y="4515878"/>
              <a:ext cx="1191877" cy="309717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8AB86EC-C75A-4E5F-AFF6-BFD8545BCA4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10045799" y="4517548"/>
              <a:ext cx="1195217" cy="309717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DD54869-1E72-483E-8B20-9D8CCE7D874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13092179" y="4517548"/>
              <a:ext cx="1195217" cy="3097179"/>
            </a:xfrm>
            <a:prstGeom prst="rect">
              <a:avLst/>
            </a:prstGeom>
          </p:spPr>
        </p:pic>
      </p:grp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8263" y="110265"/>
            <a:ext cx="11231789" cy="965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 anchor="t"/>
          <a:lstStyle/>
          <a:p>
            <a:endParaRPr/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98263" y="1193294"/>
            <a:ext cx="11231789" cy="4276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76200" rIns="0" bIns="76200" anchor="t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3FB04E-3BA3-4BE1-BF07-9EA77830D36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012" y="6428959"/>
            <a:ext cx="870681" cy="2418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C01FB9E-FC5C-4697-A03D-8B6B60A4B6BF}"/>
              </a:ext>
            </a:extLst>
          </p:cNvPr>
          <p:cNvSpPr/>
          <p:nvPr userDrawn="1"/>
        </p:nvSpPr>
        <p:spPr>
          <a:xfrm>
            <a:off x="2" y="1079733"/>
            <a:ext cx="12191999" cy="9144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381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116873-45E7-46F6-A826-850467919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590" y="6610352"/>
            <a:ext cx="1809751" cy="244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sz="800"/>
              <a:t>©Solace  |  Proprietary &amp; Confidential</a:t>
            </a:r>
          </a:p>
        </p:txBody>
      </p:sp>
      <p:sp>
        <p:nvSpPr>
          <p:cNvPr id="35" name="Slide Number Placeholder 2">
            <a:extLst>
              <a:ext uri="{FF2B5EF4-FFF2-40B4-BE49-F238E27FC236}">
                <a16:creationId xmlns:a16="http://schemas.microsoft.com/office/drawing/2014/main" id="{EADA5D11-A560-4285-8D0B-9F3AF2F38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590" y="6434583"/>
            <a:ext cx="504825" cy="224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6295180-FDB1-4196-84A4-AB3CBFFFE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0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0" r:id="rId1"/>
    <p:sldLayoutId id="2147484281" r:id="rId2"/>
    <p:sldLayoutId id="2147484282" r:id="rId3"/>
    <p:sldLayoutId id="2147484283" r:id="rId4"/>
    <p:sldLayoutId id="2147484284" r:id="rId5"/>
    <p:sldLayoutId id="2147484285" r:id="rId6"/>
    <p:sldLayoutId id="2147484286" r:id="rId7"/>
    <p:sldLayoutId id="2147484287" r:id="rId8"/>
    <p:sldLayoutId id="2147484288" r:id="rId9"/>
    <p:sldLayoutId id="2147484289" r:id="rId10"/>
  </p:sldLayoutIdLst>
  <p:transition spd="med"/>
  <p:hf hdr="0" dt="0"/>
  <p:txStyles>
    <p:titleStyle>
      <a:lvl1pPr marL="0" marR="0" indent="0" algn="l" defTabSz="409564" eaLnBrk="1" latinLnBrk="0" hangingPunct="1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474747"/>
          </a:solidFill>
          <a:uFillTx/>
          <a:latin typeface="Calibri" panose="020F0502020204030204" pitchFamily="34" charset="0"/>
          <a:ea typeface="Open Sans" panose="020B0606030504020204" pitchFamily="34" charset="0"/>
          <a:cs typeface="Calibri" panose="020F0502020204030204" pitchFamily="34" charset="0"/>
          <a:sym typeface="Gill Sans"/>
        </a:defRPr>
      </a:lvl1pPr>
      <a:lvl2pPr marL="0" marR="0" indent="114297" algn="ctr" defTabSz="40956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0" marR="0" indent="228594" algn="ctr" defTabSz="40956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0" marR="0" indent="342891" algn="ctr" defTabSz="40956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0" marR="0" indent="457189" algn="ctr" defTabSz="40956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0" marR="0" indent="571486" algn="ctr" defTabSz="40956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0" marR="0" indent="685783" algn="ctr" defTabSz="40956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0" marR="0" indent="800080" algn="ctr" defTabSz="40956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0" marR="0" indent="914377" algn="ctr" defTabSz="40956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titleStyle>
    <p:bodyStyle>
      <a:lvl1pPr marL="288918" marR="0" indent="-219864" algn="l" defTabSz="409564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AD93"/>
        </a:buClr>
        <a:buSzPct val="100000"/>
        <a:buFont typeface="Arial" panose="020B0604020202020204" pitchFamily="34" charset="0"/>
        <a:buChar char="•"/>
        <a:tabLst/>
        <a:defRPr sz="3200" b="0" i="0" u="none" strike="noStrike" cap="none" spc="0" baseline="0">
          <a:ln>
            <a:noFill/>
          </a:ln>
          <a:solidFill>
            <a:srgbClr val="474747"/>
          </a:solidFill>
          <a:uFillTx/>
          <a:latin typeface="Calibri" panose="020F0502020204030204" pitchFamily="34" charset="0"/>
          <a:ea typeface="Open Sans" panose="020B0606030504020204" pitchFamily="34" charset="0"/>
          <a:cs typeface="Calibri" panose="020F0502020204030204" pitchFamily="34" charset="0"/>
          <a:sym typeface="Gill Sans"/>
        </a:defRPr>
      </a:lvl1pPr>
      <a:lvl2pPr marL="571486" marR="0" indent="-187321" algn="l" defTabSz="409564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80000"/>
        <a:buFont typeface="Arial" panose="020B0604020202020204" pitchFamily="34" charset="0"/>
        <a:buChar char="•"/>
        <a:tabLst/>
        <a:defRPr sz="2400" b="0" i="0" u="none" strike="noStrike" cap="none" spc="0" baseline="0">
          <a:ln>
            <a:noFill/>
          </a:ln>
          <a:solidFill>
            <a:srgbClr val="474747"/>
          </a:solidFill>
          <a:uFillTx/>
          <a:latin typeface="Calibri" panose="020F0502020204030204" pitchFamily="34" charset="0"/>
          <a:ea typeface="Open Sans" panose="020B0606030504020204" pitchFamily="34" charset="0"/>
          <a:cs typeface="Calibri" panose="020F0502020204030204" pitchFamily="34" charset="0"/>
          <a:sym typeface="Gill Sans"/>
        </a:defRPr>
      </a:lvl2pPr>
      <a:lvl3pPr marL="800080" marR="0" indent="-120648" algn="l" defTabSz="409564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Pct val="70000"/>
        <a:buFont typeface="Arial" panose="020B0604020202020204" pitchFamily="34" charset="0"/>
        <a:buChar char="•"/>
        <a:tabLst/>
        <a:defRPr sz="1800" b="0" i="0" u="none" strike="noStrike" cap="none" spc="0" baseline="0">
          <a:ln>
            <a:noFill/>
          </a:ln>
          <a:solidFill>
            <a:srgbClr val="474747"/>
          </a:solidFill>
          <a:uFillTx/>
          <a:latin typeface="Calibri" panose="020F0502020204030204" pitchFamily="34" charset="0"/>
          <a:ea typeface="Open Sans" panose="020B0606030504020204" pitchFamily="34" charset="0"/>
          <a:cs typeface="Calibri" panose="020F0502020204030204" pitchFamily="34" charset="0"/>
          <a:sym typeface="Gill Sans"/>
        </a:defRPr>
      </a:lvl3pPr>
      <a:lvl4pPr marL="895328" marR="0" indent="-342891" algn="l" defTabSz="409564" eaLnBrk="1" latinLnBrk="0" hangingPunct="1">
        <a:lnSpc>
          <a:spcPct val="110000"/>
        </a:lnSpc>
        <a:spcBef>
          <a:spcPts val="1000"/>
        </a:spcBef>
        <a:spcAft>
          <a:spcPts val="600"/>
        </a:spcAft>
        <a:buClrTx/>
        <a:buSzPct val="70000"/>
        <a:buFont typeface="Arial" panose="020B0604020202020204" pitchFamily="34" charset="0"/>
        <a:buChar char="•"/>
        <a:tabLst/>
        <a:defRPr sz="1500" b="0" i="0" u="none" strike="noStrike" cap="none" spc="0" baseline="0">
          <a:ln>
            <a:noFill/>
          </a:ln>
          <a:solidFill>
            <a:srgbClr val="575757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Gill Sans"/>
        </a:defRPr>
      </a:lvl4pPr>
      <a:lvl5pPr marL="1041374" marR="0" indent="-342891" algn="l" defTabSz="409564" eaLnBrk="1" latinLnBrk="0" hangingPunct="1">
        <a:lnSpc>
          <a:spcPct val="110000"/>
        </a:lnSpc>
        <a:spcBef>
          <a:spcPts val="1000"/>
        </a:spcBef>
        <a:spcAft>
          <a:spcPts val="600"/>
        </a:spcAft>
        <a:buClrTx/>
        <a:buSzPct val="70000"/>
        <a:buFont typeface="Arial" panose="020B0604020202020204" pitchFamily="34" charset="0"/>
        <a:buChar char="•"/>
        <a:tabLst/>
        <a:defRPr sz="1500" b="0" i="0" u="none" strike="noStrike" cap="none" spc="0" baseline="0">
          <a:ln>
            <a:noFill/>
          </a:ln>
          <a:solidFill>
            <a:srgbClr val="575757"/>
          </a:solidFill>
          <a:uFillTx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  <a:sym typeface="Gill Sans"/>
        </a:defRPr>
      </a:lvl5pPr>
      <a:lvl6pPr marL="1244569" marR="0" indent="-400041" algn="l" defTabSz="409564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171000"/>
        <a:buFontTx/>
        <a:buChar char="•"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1390616" marR="0" indent="-400041" algn="l" defTabSz="409564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171000"/>
        <a:buFontTx/>
        <a:buChar char="•"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1536662" marR="0" indent="-400041" algn="l" defTabSz="409564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171000"/>
        <a:buFontTx/>
        <a:buChar char="•"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1682709" marR="0" indent="-400041" algn="l" defTabSz="409564" eaLnBrk="1" latinLnBrk="0" hangingPunct="1">
        <a:lnSpc>
          <a:spcPct val="100000"/>
        </a:lnSpc>
        <a:spcBef>
          <a:spcPts val="2600"/>
        </a:spcBef>
        <a:spcAft>
          <a:spcPts val="0"/>
        </a:spcAft>
        <a:buClrTx/>
        <a:buSzPct val="171000"/>
        <a:buFontTx/>
        <a:buChar char="•"/>
        <a:tabLst/>
        <a:defRPr sz="27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40956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114297" algn="ctr" defTabSz="40956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228594" algn="ctr" defTabSz="40956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342891" algn="ctr" defTabSz="40956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457189" algn="ctr" defTabSz="40956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571486" algn="ctr" defTabSz="40956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685783" algn="ctr" defTabSz="40956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800080" algn="ctr" defTabSz="40956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914377" algn="ctr" defTabSz="40956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960">
          <p15:clr>
            <a:srgbClr val="F26B43"/>
          </p15:clr>
        </p15:guide>
        <p15:guide id="4" orient="horz" pos="480">
          <p15:clr>
            <a:srgbClr val="F26B43"/>
          </p15:clr>
        </p15:guide>
        <p15:guide id="5" pos="396">
          <p15:clr>
            <a:srgbClr val="F26B43"/>
          </p15:clr>
        </p15:guide>
        <p15:guide id="6" pos="7452">
          <p15:clr>
            <a:srgbClr val="F26B43"/>
          </p15:clr>
        </p15:guide>
        <p15:guide id="7" pos="324">
          <p15:clr>
            <a:srgbClr val="F26B43"/>
          </p15:clr>
        </p15:guide>
        <p15:guide id="8" orient="horz" pos="4140">
          <p15:clr>
            <a:srgbClr val="F26B43"/>
          </p15:clr>
        </p15:guide>
        <p15:guide id="9" orient="horz" pos="3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FFF6A_C0B5F1AA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98B5E2-55CD-4FE2-AD6A-57CE7B88B0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03780" y="3730296"/>
            <a:ext cx="4121457" cy="1488440"/>
          </a:xfrm>
        </p:spPr>
        <p:txBody>
          <a:bodyPr/>
          <a:lstStyle/>
          <a:p>
            <a:pPr marL="7620"/>
            <a:r>
              <a:rPr lang="en-US" dirty="0">
                <a:latin typeface="Open Sans SemiBold"/>
                <a:ea typeface="Open Sans SemiBold"/>
                <a:cs typeface="Open Sans SemiBold"/>
              </a:rPr>
              <a:t>26 May 2025</a:t>
            </a:r>
          </a:p>
          <a:p>
            <a:pPr marL="7620"/>
            <a:r>
              <a:rPr lang="en-US" dirty="0">
                <a:latin typeface="Open Sans SemiBold"/>
                <a:ea typeface="Open Sans SemiBold"/>
                <a:cs typeface="Open Sans SemiBold"/>
              </a:rPr>
              <a:t>Team 21 – RAL-2025</a:t>
            </a:r>
          </a:p>
          <a:p>
            <a:pPr marL="350520" indent="-342900">
              <a:buFont typeface="Arial" panose="020B0604020202020204" pitchFamily="34" charset="0"/>
              <a:buChar char="•"/>
            </a:pPr>
            <a:r>
              <a:rPr lang="en-US" dirty="0">
                <a:latin typeface="Open Sans SemiBold"/>
                <a:ea typeface="Open Sans SemiBold"/>
                <a:cs typeface="Open Sans SemiBold"/>
              </a:rPr>
              <a:t>Ron Inglesby</a:t>
            </a:r>
          </a:p>
          <a:p>
            <a:pPr marL="350520" indent="-342900">
              <a:buFont typeface="Arial" panose="020B0604020202020204" pitchFamily="34" charset="0"/>
              <a:buChar char="•"/>
            </a:pPr>
            <a:r>
              <a:rPr lang="en-US" dirty="0">
                <a:latin typeface="Open Sans SemiBold"/>
                <a:ea typeface="Open Sans SemiBold"/>
                <a:cs typeface="Open Sans SemiBold"/>
              </a:rPr>
              <a:t>Alex Martens</a:t>
            </a:r>
          </a:p>
          <a:p>
            <a:pPr marL="350520" indent="-342900">
              <a:buFont typeface="Arial" panose="020B0604020202020204" pitchFamily="34" charset="0"/>
              <a:buChar char="•"/>
            </a:pPr>
            <a:r>
              <a:rPr lang="en-US" b="0" dirty="0">
                <a:latin typeface="Open Sans SemiBold"/>
                <a:ea typeface="Open Sans SemiBold"/>
                <a:cs typeface="Open Sans SemiBold"/>
              </a:rPr>
              <a:t>Libu Balakrishnan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4D5E40F-15C4-9539-C042-C8C01FF7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39947" y="406203"/>
            <a:ext cx="13748471" cy="1022854"/>
          </a:xfrm>
        </p:spPr>
        <p:txBody>
          <a:bodyPr/>
          <a:lstStyle/>
          <a:p>
            <a:r>
              <a:rPr lang="en-US" sz="4800" dirty="0">
                <a:latin typeface="Open Sans"/>
                <a:ea typeface="Open Sans"/>
                <a:cs typeface="Open Sans"/>
              </a:rPr>
              <a:t>OT to Data Cloud, Alert &amp; Dashboard</a:t>
            </a:r>
            <a:endParaRPr lang="en-AU" sz="480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5741773-D23D-BE85-0E4E-CDC3F4FD4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175" y="6571334"/>
            <a:ext cx="1516295" cy="197019"/>
          </a:xfrm>
        </p:spPr>
        <p:txBody>
          <a:bodyPr/>
          <a:lstStyle/>
          <a:p>
            <a:pPr marL="0" marR="0" lvl="0" indent="0" algn="l" defTabSz="409575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Gill Sans"/>
              </a:rPr>
              <a:t>© Solace 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3314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6BE3A-E8DE-9CFA-574E-F05693DD5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B9388FAF-CCD4-F805-C146-2A12A53A86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188" y="6367249"/>
            <a:ext cx="823687" cy="22880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026A718-C6A8-5B9F-627A-297FCAAC5B16}"/>
              </a:ext>
            </a:extLst>
          </p:cNvPr>
          <p:cNvSpPr txBox="1">
            <a:spLocks/>
          </p:cNvSpPr>
          <p:nvPr/>
        </p:nvSpPr>
        <p:spPr>
          <a:xfrm>
            <a:off x="252761" y="73152"/>
            <a:ext cx="8456341" cy="720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Open Sans"/>
                <a:ea typeface="Open Sans"/>
                <a:cs typeface="Open Sans"/>
              </a:rPr>
              <a:t>OT to Data Cloud</a:t>
            </a:r>
            <a:r>
              <a:rPr lang="en-US" sz="3300" dirty="0">
                <a:latin typeface="Open Sans"/>
                <a:ea typeface="Open Sans"/>
                <a:cs typeface="Open Sans"/>
              </a:rPr>
              <a:t>, Alert &amp; Dashboard</a:t>
            </a:r>
            <a:endParaRPr lang="en-US" sz="33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04792C9-8732-CDCC-D2AA-ABBE757CD2A2}"/>
              </a:ext>
            </a:extLst>
          </p:cNvPr>
          <p:cNvSpPr txBox="1">
            <a:spLocks/>
          </p:cNvSpPr>
          <p:nvPr/>
        </p:nvSpPr>
        <p:spPr>
          <a:xfrm>
            <a:off x="142175" y="6571334"/>
            <a:ext cx="1516295" cy="19701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9575" hangingPunct="0">
              <a:lnSpc>
                <a:spcPct val="80000"/>
              </a:lnSpc>
            </a:pPr>
            <a:r>
              <a:rPr lang="en-US" sz="600" kern="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Gill Sans"/>
              </a:rPr>
              <a:t>© Solace Proprietary &amp; Confidential</a:t>
            </a:r>
            <a:endParaRPr lang="en-US" sz="600" kern="0" dirty="0">
              <a:solidFill>
                <a:srgbClr val="47474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Gill San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D3CB72-8A02-0C95-4192-EDBAF4638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22" y="927965"/>
            <a:ext cx="9881615" cy="536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161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A5AB4-2AE6-0318-3D62-4D51CBB07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5A2F020E-87DB-A9A0-13CA-254700552C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188" y="6367249"/>
            <a:ext cx="823687" cy="22880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F29826A-D958-D685-CE1C-C554D48C6413}"/>
              </a:ext>
            </a:extLst>
          </p:cNvPr>
          <p:cNvSpPr txBox="1">
            <a:spLocks/>
          </p:cNvSpPr>
          <p:nvPr/>
        </p:nvSpPr>
        <p:spPr>
          <a:xfrm>
            <a:off x="252761" y="73152"/>
            <a:ext cx="8456341" cy="720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300" dirty="0">
                <a:latin typeface="Open Sans"/>
                <a:ea typeface="Open Sans"/>
                <a:cs typeface="Open Sans"/>
              </a:rPr>
              <a:t>Democratize – Event Portal Model </a:t>
            </a:r>
            <a:endParaRPr lang="en-US" sz="33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EC8122-DBB4-00FA-8B09-8B04005D5E2A}"/>
              </a:ext>
            </a:extLst>
          </p:cNvPr>
          <p:cNvSpPr txBox="1">
            <a:spLocks/>
          </p:cNvSpPr>
          <p:nvPr/>
        </p:nvSpPr>
        <p:spPr>
          <a:xfrm>
            <a:off x="142175" y="6571334"/>
            <a:ext cx="1516295" cy="19701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9575" hangingPunct="0">
              <a:lnSpc>
                <a:spcPct val="80000"/>
              </a:lnSpc>
            </a:pPr>
            <a:r>
              <a:rPr lang="en-US" sz="600" kern="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Gill Sans"/>
              </a:rPr>
              <a:t>© Solace Proprietary &amp; Confidential</a:t>
            </a:r>
            <a:endParaRPr lang="en-US" sz="600" kern="0" dirty="0">
              <a:solidFill>
                <a:srgbClr val="47474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Gill Sans"/>
            </a:endParaRPr>
          </a:p>
        </p:txBody>
      </p:sp>
      <p:pic>
        <p:nvPicPr>
          <p:cNvPr id="3" name="Picture 2" descr="A diagram of a machine">
            <a:extLst>
              <a:ext uri="{FF2B5EF4-FFF2-40B4-BE49-F238E27FC236}">
                <a16:creationId xmlns:a16="http://schemas.microsoft.com/office/drawing/2014/main" id="{83EF370E-3135-64EC-58E9-0C44A8C30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859" y="808960"/>
            <a:ext cx="5910487" cy="553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67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97A61-79D7-8BEA-7009-8597C1C84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4CCC04C-73BF-B6A5-5F1A-8724CF39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Events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A24C6F-076C-81D3-764C-AF96D7880B37}"/>
              </a:ext>
            </a:extLst>
          </p:cNvPr>
          <p:cNvSpPr txBox="1"/>
          <p:nvPr/>
        </p:nvSpPr>
        <p:spPr>
          <a:xfrm>
            <a:off x="666708" y="2563910"/>
            <a:ext cx="5543592" cy="3900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t" anchorCtr="0">
            <a:noAutofit/>
          </a:bodyPr>
          <a:lstStyle/>
          <a:p>
            <a:pPr defTabSz="1092173" hangingPunct="0">
              <a:defRPr/>
            </a:pPr>
            <a:r>
              <a:rPr lang="en-US" kern="0" dirty="0" err="1">
                <a:solidFill>
                  <a:srgbClr val="FF1D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ill Sans"/>
              </a:rPr>
              <a:t>demothonco</a:t>
            </a:r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ill Sans"/>
              </a:rPr>
              <a:t>/</a:t>
            </a:r>
            <a:r>
              <a:rPr lang="en-US" kern="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ill Sans"/>
              </a:rPr>
              <a:t>opcua</a:t>
            </a:r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ill Sans"/>
              </a:rPr>
              <a:t>/shopfloor/</a:t>
            </a:r>
            <a:r>
              <a:rPr lang="en-US" kern="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ill Sans"/>
              </a:rPr>
              <a:t>moldingPress</a:t>
            </a:r>
            <a:r>
              <a:rPr lang="en-US" kern="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ill Sans"/>
              </a:rPr>
              <a:t>/</a:t>
            </a:r>
            <a:r>
              <a:rPr lang="en-US" kern="0" dirty="0">
                <a:solidFill>
                  <a:srgbClr val="3C719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ill Sans"/>
              </a:rPr>
              <a:t>measured</a:t>
            </a:r>
            <a:r>
              <a:rPr lang="en-US" kern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ill Sans"/>
              </a:rPr>
              <a:t>/</a:t>
            </a:r>
            <a:r>
              <a:rPr lang="en-US" kern="0" dirty="0">
                <a:solidFill>
                  <a:srgbClr val="558C4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ill Sans"/>
              </a:rPr>
              <a:t>pressure</a:t>
            </a:r>
          </a:p>
          <a:p>
            <a:pPr defTabSz="1092173" hangingPunct="0">
              <a:defRPr/>
            </a:pPr>
            <a:endParaRPr lang="en-US" sz="1600" kern="0" dirty="0">
              <a:solidFill>
                <a:srgbClr val="36A41D"/>
              </a:solidFill>
              <a:latin typeface="Calibri" panose="020F0502020204030204"/>
              <a:ea typeface="Gill Sans"/>
              <a:cs typeface="Gill Sans"/>
              <a:sym typeface="Gill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24DB48-23EF-ECF7-64A1-A83FC2C05081}"/>
                  </a:ext>
                </a:extLst>
              </p:cNvPr>
              <p:cNvSpPr txBox="1"/>
              <p:nvPr/>
            </p:nvSpPr>
            <p:spPr>
              <a:xfrm>
                <a:off x="414309" y="1219978"/>
                <a:ext cx="6711507" cy="5027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algn="ctr" defTabSz="1088422" hangingPunct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667" i="1" kern="0">
                          <a:solidFill>
                            <a:srgbClr val="00C8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"/>
                          <a:sym typeface="Gill Sans"/>
                        </a:rPr>
                        <m:t>Ε</m:t>
                      </m:r>
                      <m:r>
                        <a:rPr lang="en-US" sz="2667" i="1" kern="0">
                          <a:solidFill>
                            <a:srgbClr val="00C8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"/>
                          <a:sym typeface="Gill Sans"/>
                        </a:rPr>
                        <m:t> </m:t>
                      </m:r>
                      <m:r>
                        <a:rPr lang="en-US" sz="2667" i="1" kern="0">
                          <a:solidFill>
                            <a:srgbClr val="00C8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"/>
                          <a:sym typeface="Gill Sans"/>
                        </a:rPr>
                        <m:t>𝑣𝑒𝑛𝑡</m:t>
                      </m:r>
                      <m:r>
                        <a:rPr lang="en-US" sz="2667" i="1" kern="0">
                          <a:solidFill>
                            <a:srgbClr val="00C895"/>
                          </a:solidFill>
                          <a:latin typeface="Cambria Math" panose="02040503050406030204" pitchFamily="18" charset="0"/>
                          <a:cs typeface="Gill Sans"/>
                          <a:sym typeface="Gill Sans"/>
                        </a:rPr>
                        <m:t>=</m:t>
                      </m:r>
                      <m:d>
                        <m:dPr>
                          <m:ctrlPr>
                            <a:rPr lang="en-US" sz="2667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Gill Sans"/>
                              <a:sym typeface="Gill Sans"/>
                            </a:rPr>
                          </m:ctrlPr>
                        </m:dPr>
                        <m:e>
                          <m:r>
                            <a:rPr lang="en-US" sz="2667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ll Sans"/>
                              <a:sym typeface="Gill Sans"/>
                            </a:rPr>
                            <m:t>𝜂</m:t>
                          </m:r>
                          <m:r>
                            <a:rPr lang="en-US" sz="2667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Gill Sans"/>
                              <a:sym typeface="Gill Sans"/>
                            </a:rPr>
                            <m:t>𝑜𝑢𝑛</m:t>
                          </m:r>
                        </m:e>
                      </m:d>
                      <m:r>
                        <a:rPr lang="en-US" sz="2667" i="1" kern="0">
                          <a:solidFill>
                            <a:srgbClr val="00C895"/>
                          </a:solidFill>
                          <a:latin typeface="Cambria Math" panose="02040503050406030204" pitchFamily="18" charset="0"/>
                          <a:cs typeface="Gill Sans"/>
                          <a:sym typeface="Gill Sans"/>
                        </a:rPr>
                        <m:t>+</m:t>
                      </m:r>
                      <m:d>
                        <m:dPr>
                          <m:ctrlPr>
                            <a:rPr lang="en-US" sz="2667" i="1" kern="0">
                              <a:solidFill>
                                <a:srgbClr val="056EBC"/>
                              </a:solidFill>
                              <a:latin typeface="Cambria Math" panose="02040503050406030204" pitchFamily="18" charset="0"/>
                              <a:cs typeface="Gill Sans"/>
                              <a:sym typeface="Gill Sans"/>
                            </a:rPr>
                          </m:ctrlPr>
                        </m:dPr>
                        <m:e>
                          <m:r>
                            <a:rPr lang="en-US" sz="2667" i="1" kern="0">
                              <a:solidFill>
                                <a:srgbClr val="056EB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Gill Sans"/>
                              <a:sym typeface="Gill Sans"/>
                            </a:rPr>
                            <m:t>𝜈</m:t>
                          </m:r>
                          <m:r>
                            <a:rPr lang="en-US" sz="2667" i="1" kern="0">
                              <a:solidFill>
                                <a:srgbClr val="056EBC"/>
                              </a:solidFill>
                              <a:latin typeface="Cambria Math" panose="02040503050406030204" pitchFamily="18" charset="0"/>
                              <a:cs typeface="Gill Sans"/>
                              <a:sym typeface="Gill Sans"/>
                            </a:rPr>
                            <m:t>𝑒𝑟𝑏</m:t>
                          </m:r>
                        </m:e>
                      </m:d>
                      <m:r>
                        <a:rPr lang="en-US" sz="2667" i="1" kern="0">
                          <a:solidFill>
                            <a:srgbClr val="00C895"/>
                          </a:solidFill>
                          <a:latin typeface="Cambria Math" panose="02040503050406030204" pitchFamily="18" charset="0"/>
                          <a:cs typeface="Gill Sans"/>
                          <a:sym typeface="Gill Sans"/>
                        </a:rPr>
                        <m:t>+</m:t>
                      </m:r>
                      <m:r>
                        <a:rPr lang="en-US" sz="2667" i="1" kern="0">
                          <a:solidFill>
                            <a:srgbClr val="36A41D"/>
                          </a:solidFill>
                          <a:latin typeface="Cambria Math" panose="02040503050406030204" pitchFamily="18" charset="0"/>
                          <a:cs typeface="Gill Sans"/>
                          <a:sym typeface="Gill Sans"/>
                        </a:rPr>
                        <m:t>[</m:t>
                      </m:r>
                      <m:r>
                        <a:rPr lang="en-US" sz="2667" i="1" kern="0">
                          <a:solidFill>
                            <a:srgbClr val="36A41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"/>
                          <a:sym typeface="Gill Sans"/>
                        </a:rPr>
                        <m:t>𝜌</m:t>
                      </m:r>
                      <m:r>
                        <a:rPr lang="en-US" sz="2667" i="1" kern="0">
                          <a:solidFill>
                            <a:srgbClr val="36A41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"/>
                          <a:sym typeface="Gill Sans"/>
                        </a:rPr>
                        <m:t>𝑟𝑜𝑝𝑒𝑟𝑡𝑖𝑒𝑠</m:t>
                      </m:r>
                      <m:r>
                        <a:rPr lang="en-US" sz="2667" i="1" kern="0">
                          <a:solidFill>
                            <a:srgbClr val="36A41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Gill Sans"/>
                          <a:sym typeface="Gill Sans"/>
                        </a:rPr>
                        <m:t>]</m:t>
                      </m:r>
                    </m:oMath>
                  </m:oMathPara>
                </a14:m>
                <a:endParaRPr lang="en-US" sz="2667" i="1" kern="0" dirty="0">
                  <a:solidFill>
                    <a:srgbClr val="00C895"/>
                  </a:solidFill>
                  <a:latin typeface="Arial"/>
                  <a:cs typeface="Gill Sans"/>
                  <a:sym typeface="Gill San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24DB48-23EF-ECF7-64A1-A83FC2C05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9" y="1219978"/>
                <a:ext cx="6711507" cy="5027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F6336F0-66A5-E3A2-138F-97F678450B25}"/>
              </a:ext>
            </a:extLst>
          </p:cNvPr>
          <p:cNvSpPr txBox="1"/>
          <p:nvPr/>
        </p:nvSpPr>
        <p:spPr>
          <a:xfrm>
            <a:off x="11586604" y="4851575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t" anchorCtr="0">
            <a:noAutofit/>
          </a:bodyPr>
          <a:lstStyle/>
          <a:p>
            <a:pPr defTabSz="1092173" hangingPunct="0"/>
            <a:endParaRPr lang="en-US" sz="4800" kern="0">
              <a:solidFill>
                <a:srgbClr val="000000"/>
              </a:solidFill>
              <a:latin typeface="Calibri" panose="020F0502020204030204"/>
              <a:ea typeface="Gill Sans"/>
              <a:cs typeface="Gill Sans"/>
              <a:sym typeface="Gill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0DD84-9113-DB64-1E11-2FCE4E5176DE}"/>
              </a:ext>
            </a:extLst>
          </p:cNvPr>
          <p:cNvSpPr txBox="1"/>
          <p:nvPr/>
        </p:nvSpPr>
        <p:spPr>
          <a:xfrm>
            <a:off x="-16816" y="4952475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t" anchorCtr="0">
            <a:noAutofit/>
          </a:bodyPr>
          <a:lstStyle/>
          <a:p>
            <a:pPr defTabSz="1092173" hangingPunct="0"/>
            <a:endParaRPr lang="en-US" sz="4800" kern="0">
              <a:solidFill>
                <a:srgbClr val="000000"/>
              </a:solidFill>
              <a:latin typeface="Calibri" panose="020F0502020204030204"/>
              <a:ea typeface="Gill Sans"/>
              <a:cs typeface="Gill Sans"/>
              <a:sym typeface="Gill San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7561F5-05CB-4E96-F619-5AC5E9062F25}"/>
              </a:ext>
            </a:extLst>
          </p:cNvPr>
          <p:cNvSpPr txBox="1"/>
          <p:nvPr/>
        </p:nvSpPr>
        <p:spPr>
          <a:xfrm>
            <a:off x="3819525" y="6524625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t" anchorCtr="0">
            <a:noAutofit/>
          </a:bodyPr>
          <a:lstStyle/>
          <a:p>
            <a:pPr defTabSz="1092173" hangingPunct="0"/>
            <a:endParaRPr lang="en-US" sz="4800" kern="0">
              <a:solidFill>
                <a:srgbClr val="000000"/>
              </a:solidFill>
              <a:latin typeface="Calibri" panose="020F0502020204030204"/>
              <a:ea typeface="Gill Sans"/>
              <a:cs typeface="Gill Sans"/>
              <a:sym typeface="Gill San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A2169B-244D-1302-3D88-A26E6DD6F996}"/>
              </a:ext>
            </a:extLst>
          </p:cNvPr>
          <p:cNvSpPr txBox="1"/>
          <p:nvPr/>
        </p:nvSpPr>
        <p:spPr>
          <a:xfrm>
            <a:off x="13411200" y="5258463"/>
            <a:ext cx="0" cy="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t" anchorCtr="0">
            <a:noAutofit/>
          </a:bodyPr>
          <a:lstStyle/>
          <a:p>
            <a:pPr defTabSz="1092173" hangingPunct="0"/>
            <a:endParaRPr lang="en-US" sz="4800" kern="0">
              <a:solidFill>
                <a:srgbClr val="000000"/>
              </a:solidFill>
              <a:latin typeface="Calibri" panose="020F0502020204030204"/>
              <a:ea typeface="Gill Sans"/>
              <a:cs typeface="Gill Sans"/>
              <a:sym typeface="Gill San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AEF45D-4525-4120-E197-AF8841B97516}"/>
              </a:ext>
            </a:extLst>
          </p:cNvPr>
          <p:cNvSpPr txBox="1"/>
          <p:nvPr/>
        </p:nvSpPr>
        <p:spPr>
          <a:xfrm>
            <a:off x="414309" y="4082766"/>
            <a:ext cx="3243334" cy="400110"/>
          </a:xfrm>
          <a:prstGeom prst="rect">
            <a:avLst/>
          </a:prstGeom>
          <a:noFill/>
        </p:spPr>
        <p:txBody>
          <a:bodyPr wrap="square" lIns="243776" rIns="243776">
            <a:spAutoFit/>
          </a:bodyPr>
          <a:lstStyle/>
          <a:p>
            <a:pPr defTabSz="545922" hangingPunct="0">
              <a:defRPr/>
            </a:pPr>
            <a:r>
              <a:rPr lang="en-US" sz="2000" kern="0" dirty="0">
                <a:solidFill>
                  <a:srgbClr val="474747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  <a:sym typeface="Gill Sans"/>
              </a:rPr>
              <a:t>Drill Machine Events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26A637-5A91-37F0-045B-1300565C3449}"/>
              </a:ext>
            </a:extLst>
          </p:cNvPr>
          <p:cNvSpPr txBox="1"/>
          <p:nvPr/>
        </p:nvSpPr>
        <p:spPr>
          <a:xfrm>
            <a:off x="666707" y="4563770"/>
            <a:ext cx="7743825" cy="3900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7733" tIns="67733" rIns="67733" bIns="67733" numCol="1" spcCol="38100" rtlCol="0" anchor="t" anchorCtr="0">
            <a:noAutofit/>
          </a:bodyPr>
          <a:lstStyle/>
          <a:p>
            <a:pPr defTabSz="1092173" hangingPunct="0">
              <a:defRPr/>
            </a:pPr>
            <a:r>
              <a:rPr lang="en-US" kern="0" dirty="0" err="1">
                <a:solidFill>
                  <a:srgbClr val="FF0000"/>
                </a:solidFill>
                <a:latin typeface="Calibri" panose="020F0502020204030204"/>
                <a:ea typeface="Gill Sans"/>
                <a:cs typeface="Gill Sans"/>
                <a:sym typeface="Gill Sans"/>
              </a:rPr>
              <a:t>demothonco</a:t>
            </a:r>
            <a:r>
              <a:rPr lang="en-US" kern="0" dirty="0">
                <a:solidFill>
                  <a:srgbClr val="FF0000"/>
                </a:solidFill>
                <a:latin typeface="Calibri" panose="020F0502020204030204"/>
                <a:ea typeface="Gill Sans"/>
                <a:cs typeface="Gill Sans"/>
                <a:sym typeface="Gill Sans"/>
              </a:rPr>
              <a:t>/</a:t>
            </a:r>
            <a:r>
              <a:rPr lang="en-US" kern="0" dirty="0" err="1">
                <a:solidFill>
                  <a:srgbClr val="FF0000"/>
                </a:solidFill>
                <a:latin typeface="Calibri" panose="020F0502020204030204"/>
                <a:ea typeface="Gill Sans"/>
                <a:cs typeface="Gill Sans"/>
                <a:sym typeface="Gill Sans"/>
              </a:rPr>
              <a:t>opcua</a:t>
            </a:r>
            <a:r>
              <a:rPr lang="en-US" kern="0" dirty="0">
                <a:solidFill>
                  <a:srgbClr val="FF0000"/>
                </a:solidFill>
                <a:latin typeface="Calibri" panose="020F0502020204030204"/>
                <a:ea typeface="Gill Sans"/>
                <a:cs typeface="Gill Sans"/>
                <a:sym typeface="Gill Sans"/>
              </a:rPr>
              <a:t>/shopfloor/</a:t>
            </a:r>
            <a:r>
              <a:rPr lang="en-US" kern="0" dirty="0" err="1">
                <a:solidFill>
                  <a:srgbClr val="FF0000"/>
                </a:solidFill>
                <a:latin typeface="Calibri" panose="020F0502020204030204"/>
                <a:ea typeface="Gill Sans"/>
                <a:cs typeface="Gill Sans"/>
                <a:sym typeface="Gill Sans"/>
              </a:rPr>
              <a:t>drillingMachine</a:t>
            </a:r>
            <a:r>
              <a:rPr lang="en-US" kern="0" dirty="0">
                <a:solidFill>
                  <a:schemeClr val="tx2"/>
                </a:solidFill>
                <a:latin typeface="Calibri" panose="020F0502020204030204"/>
                <a:ea typeface="Gill Sans"/>
                <a:cs typeface="Gill Sans"/>
                <a:sym typeface="Gill Sans"/>
              </a:rPr>
              <a:t>/</a:t>
            </a:r>
            <a:r>
              <a:rPr lang="en-US" kern="0" dirty="0">
                <a:solidFill>
                  <a:srgbClr val="3C7198"/>
                </a:solidFill>
                <a:latin typeface="Calibri" panose="020F0502020204030204"/>
                <a:ea typeface="Gill Sans"/>
                <a:cs typeface="Gill Sans"/>
                <a:sym typeface="Gill Sans"/>
              </a:rPr>
              <a:t>measured</a:t>
            </a:r>
            <a:r>
              <a:rPr lang="en-US" kern="0" dirty="0">
                <a:solidFill>
                  <a:schemeClr val="tx2"/>
                </a:solidFill>
                <a:latin typeface="Calibri" panose="020F0502020204030204"/>
                <a:ea typeface="Gill Sans"/>
                <a:cs typeface="Gill Sans"/>
                <a:sym typeface="Gill Sans"/>
              </a:rPr>
              <a:t>/</a:t>
            </a:r>
            <a:r>
              <a:rPr lang="en-US" kern="0" dirty="0">
                <a:solidFill>
                  <a:srgbClr val="558C48"/>
                </a:solidFill>
                <a:latin typeface="Calibri" panose="020F0502020204030204"/>
                <a:ea typeface="Gill Sans"/>
                <a:cs typeface="Gill Sans"/>
                <a:sym typeface="Gill Sans"/>
              </a:rPr>
              <a:t>rpm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DB5D5560-CF6B-5727-93CA-7D9444841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92" y="6610353"/>
            <a:ext cx="2962841" cy="244977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r>
              <a:rPr lang="en-US" sz="800" kern="0" dirty="0">
                <a:solidFill>
                  <a:srgbClr val="333333"/>
                </a:solidFill>
                <a:sym typeface="Arial"/>
              </a:rPr>
              <a:t>©Solace  |  Proprietary &amp; Confidential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0EBFDD-B4BF-1F0B-CABD-7A7F306DD55D}"/>
              </a:ext>
            </a:extLst>
          </p:cNvPr>
          <p:cNvSpPr txBox="1"/>
          <p:nvPr/>
        </p:nvSpPr>
        <p:spPr>
          <a:xfrm>
            <a:off x="666707" y="2954006"/>
            <a:ext cx="6792483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AU" dirty="0" err="1">
                <a:solidFill>
                  <a:srgbClr val="FF1D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demothonco</a:t>
            </a:r>
            <a:r>
              <a:rPr lang="en-AU" dirty="0">
                <a:solidFill>
                  <a:srgbClr val="FF1D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AU" dirty="0" err="1">
                <a:solidFill>
                  <a:srgbClr val="FF1D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opcua</a:t>
            </a:r>
            <a:r>
              <a:rPr lang="en-AU" dirty="0">
                <a:solidFill>
                  <a:srgbClr val="FF1D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/shopfloor/</a:t>
            </a:r>
            <a:r>
              <a:rPr lang="en-AU" dirty="0" err="1">
                <a:solidFill>
                  <a:srgbClr val="FF1D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moldingPress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AU" dirty="0">
                <a:solidFill>
                  <a:srgbClr val="3C719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measured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AU" dirty="0">
                <a:solidFill>
                  <a:srgbClr val="558C4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temperature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20D098-2C2F-E34C-BED3-714E86D09FCE}"/>
              </a:ext>
            </a:extLst>
          </p:cNvPr>
          <p:cNvSpPr txBox="1"/>
          <p:nvPr/>
        </p:nvSpPr>
        <p:spPr>
          <a:xfrm>
            <a:off x="666707" y="3323338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AU" dirty="0" err="1">
                <a:solidFill>
                  <a:srgbClr val="FF1D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demothonco</a:t>
            </a:r>
            <a:r>
              <a:rPr lang="en-AU" dirty="0">
                <a:solidFill>
                  <a:srgbClr val="FF1D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AU" dirty="0" err="1">
                <a:solidFill>
                  <a:srgbClr val="FF1D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opcua</a:t>
            </a:r>
            <a:r>
              <a:rPr lang="en-AU" dirty="0">
                <a:solidFill>
                  <a:srgbClr val="FF1D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/shopfloor/</a:t>
            </a:r>
            <a:r>
              <a:rPr lang="en-AU" dirty="0" err="1">
                <a:solidFill>
                  <a:srgbClr val="FF1D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moldingPress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AU" dirty="0">
                <a:solidFill>
                  <a:srgbClr val="3C719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measured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AU" dirty="0">
                <a:solidFill>
                  <a:srgbClr val="558C4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4072E7-B9A9-AB64-C71C-796423BF178E}"/>
              </a:ext>
            </a:extLst>
          </p:cNvPr>
          <p:cNvSpPr txBox="1"/>
          <p:nvPr/>
        </p:nvSpPr>
        <p:spPr>
          <a:xfrm>
            <a:off x="666707" y="4953866"/>
            <a:ext cx="695325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kern="0" dirty="0" err="1">
                <a:solidFill>
                  <a:srgbClr val="FF0000"/>
                </a:solidFill>
                <a:latin typeface="Calibri" panose="020F0502020204030204"/>
                <a:ea typeface="Gill Sans"/>
                <a:cs typeface="Gill Sans"/>
                <a:sym typeface="Gill Sans"/>
              </a:rPr>
              <a:t>demothonco</a:t>
            </a:r>
            <a:r>
              <a:rPr lang="en-US" kern="0" dirty="0">
                <a:solidFill>
                  <a:srgbClr val="FF0000"/>
                </a:solidFill>
                <a:latin typeface="Calibri" panose="020F0502020204030204"/>
                <a:ea typeface="Gill Sans"/>
                <a:cs typeface="Gill Sans"/>
                <a:sym typeface="Gill Sans"/>
              </a:rPr>
              <a:t>/</a:t>
            </a:r>
            <a:r>
              <a:rPr lang="en-US" kern="0" dirty="0" err="1">
                <a:solidFill>
                  <a:srgbClr val="FF0000"/>
                </a:solidFill>
                <a:latin typeface="Calibri" panose="020F0502020204030204"/>
                <a:ea typeface="Gill Sans"/>
                <a:cs typeface="Gill Sans"/>
                <a:sym typeface="Gill Sans"/>
              </a:rPr>
              <a:t>opcua</a:t>
            </a:r>
            <a:r>
              <a:rPr lang="en-US" kern="0" dirty="0">
                <a:solidFill>
                  <a:srgbClr val="FF0000"/>
                </a:solidFill>
                <a:latin typeface="Calibri" panose="020F0502020204030204"/>
                <a:ea typeface="Gill Sans"/>
                <a:cs typeface="Gill Sans"/>
                <a:sym typeface="Gill Sans"/>
              </a:rPr>
              <a:t>/shopfloor/</a:t>
            </a:r>
            <a:r>
              <a:rPr lang="en-US" kern="0" dirty="0" err="1">
                <a:solidFill>
                  <a:srgbClr val="FF0000"/>
                </a:solidFill>
                <a:latin typeface="Calibri" panose="020F0502020204030204"/>
                <a:ea typeface="Gill Sans"/>
                <a:cs typeface="Gill Sans"/>
                <a:sym typeface="Gill Sans"/>
              </a:rPr>
              <a:t>drillingMachine</a:t>
            </a:r>
            <a:r>
              <a:rPr lang="en-US" kern="0" dirty="0">
                <a:solidFill>
                  <a:schemeClr val="tx2"/>
                </a:solidFill>
                <a:latin typeface="Calibri" panose="020F0502020204030204"/>
                <a:ea typeface="Gill Sans"/>
                <a:cs typeface="Gill Sans"/>
                <a:sym typeface="Gill Sans"/>
              </a:rPr>
              <a:t>/</a:t>
            </a:r>
            <a:r>
              <a:rPr lang="en-AU" dirty="0">
                <a:solidFill>
                  <a:srgbClr val="3C719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measured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AU" dirty="0">
                <a:solidFill>
                  <a:srgbClr val="558C4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temperature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F7F96E-A9B9-3171-1D96-49FB073A7315}"/>
              </a:ext>
            </a:extLst>
          </p:cNvPr>
          <p:cNvSpPr txBox="1"/>
          <p:nvPr/>
        </p:nvSpPr>
        <p:spPr>
          <a:xfrm>
            <a:off x="414309" y="2056910"/>
            <a:ext cx="2858645" cy="400110"/>
          </a:xfrm>
          <a:prstGeom prst="rect">
            <a:avLst/>
          </a:prstGeom>
          <a:noFill/>
        </p:spPr>
        <p:txBody>
          <a:bodyPr wrap="square" lIns="243776" rIns="243776">
            <a:spAutoFit/>
          </a:bodyPr>
          <a:lstStyle/>
          <a:p>
            <a:pPr defTabSz="545922" hangingPunct="0">
              <a:defRPr/>
            </a:pPr>
            <a:r>
              <a:rPr lang="en-US" sz="2000" kern="0" dirty="0">
                <a:solidFill>
                  <a:srgbClr val="474747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  <a:sym typeface="Gill Sans"/>
              </a:rPr>
              <a:t>Molding Press Events</a:t>
            </a:r>
          </a:p>
        </p:txBody>
      </p:sp>
    </p:spTree>
    <p:extLst>
      <p:ext uri="{BB962C8B-B14F-4D97-AF65-F5344CB8AC3E}">
        <p14:creationId xmlns:p14="http://schemas.microsoft.com/office/powerpoint/2010/main" val="6678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327D6-8F3E-C065-B0D8-41F4A5E54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C7639BBB-5982-033C-EF44-2D771E27B5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188" y="6367249"/>
            <a:ext cx="823687" cy="22880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406FA09-03ED-7070-3817-5E6922DAF2FF}"/>
              </a:ext>
            </a:extLst>
          </p:cNvPr>
          <p:cNvSpPr txBox="1">
            <a:spLocks/>
          </p:cNvSpPr>
          <p:nvPr/>
        </p:nvSpPr>
        <p:spPr>
          <a:xfrm>
            <a:off x="252761" y="73152"/>
            <a:ext cx="8214964" cy="7269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300">
                <a:latin typeface="Open Sans"/>
                <a:ea typeface="Open Sans"/>
                <a:cs typeface="Open Sans"/>
              </a:rPr>
              <a:t>Liberate &amp; Integrate, Stream &amp; Filter</a:t>
            </a:r>
            <a:endParaRPr lang="en-US" sz="33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FF9FDF8-C3A9-DA56-ED99-12D15C454888}"/>
              </a:ext>
            </a:extLst>
          </p:cNvPr>
          <p:cNvSpPr txBox="1">
            <a:spLocks/>
          </p:cNvSpPr>
          <p:nvPr/>
        </p:nvSpPr>
        <p:spPr>
          <a:xfrm>
            <a:off x="142175" y="6571334"/>
            <a:ext cx="1516295" cy="19701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09575" hangingPunct="0">
              <a:lnSpc>
                <a:spcPct val="80000"/>
              </a:lnSpc>
            </a:pPr>
            <a:r>
              <a:rPr lang="en-US" sz="600" kern="0">
                <a:solidFill>
                  <a:srgbClr val="47474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Gill Sans"/>
              </a:rPr>
              <a:t>© Solace Proprietary &amp; Confidential</a:t>
            </a:r>
            <a:endParaRPr lang="en-US" sz="600" kern="0" dirty="0">
              <a:solidFill>
                <a:srgbClr val="47474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Gill San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C675D1-3DB5-132A-C68C-8A28FDCF9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0100"/>
            <a:ext cx="12192000" cy="585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248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0EFE217-4E39-41B0-BCB1-F80518D4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C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7923322-5EF8-6EB8-22C3-464DBE938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2175" y="6571334"/>
            <a:ext cx="1516295" cy="197019"/>
          </a:xfrm>
        </p:spPr>
        <p:txBody>
          <a:bodyPr/>
          <a:lstStyle/>
          <a:p>
            <a:pPr marL="0" marR="0" lvl="0" indent="0" algn="l" defTabSz="409575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Gill Sans"/>
              </a:rPr>
              <a:t>© Solace 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33931116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8"/>
  <p:tag name="ISPRING_RESOURCE_PATHS_HASH_PRESENTER" val="a4c656c28f8cb72c85654f3554dbd65cf1d0cdf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Title Slide and Section Breaks">
  <a:themeElements>
    <a:clrScheme name="Custom 1">
      <a:dk1>
        <a:srgbClr val="474747"/>
      </a:dk1>
      <a:lt1>
        <a:srgbClr val="FFFFFF"/>
      </a:lt1>
      <a:dk2>
        <a:srgbClr val="333333"/>
      </a:dk2>
      <a:lt2>
        <a:srgbClr val="DCDEE0"/>
      </a:lt2>
      <a:accent1>
        <a:srgbClr val="474747"/>
      </a:accent1>
      <a:accent2>
        <a:srgbClr val="009191"/>
      </a:accent2>
      <a:accent3>
        <a:srgbClr val="00AB91"/>
      </a:accent3>
      <a:accent4>
        <a:srgbClr val="00C895"/>
      </a:accent4>
      <a:accent5>
        <a:srgbClr val="00C895"/>
      </a:accent5>
      <a:accent6>
        <a:srgbClr val="00C895"/>
      </a:accent6>
      <a:hlink>
        <a:srgbClr val="0000FF"/>
      </a:hlink>
      <a:folHlink>
        <a:srgbClr val="FF00FF"/>
      </a:folHlink>
    </a:clrScheme>
    <a:fontScheme name="Custom 1">
      <a:majorFont>
        <a:latin typeface="Calibri"/>
        <a:ea typeface="Berthold Akzidenz Grotesk BE Re"/>
        <a:cs typeface="Berthold Akzidenz Grotesk BE Re"/>
      </a:majorFont>
      <a:minorFont>
        <a:latin typeface="Calibri"/>
        <a:ea typeface="Berthold Akzidenz Grotesk BE Me"/>
        <a:cs typeface="Berthold Akzidenz Grotesk BE M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76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50800" tIns="50800" rIns="50800" bIns="50800" numCol="1" spcCol="38100" rtlCol="0" anchor="ctr">
        <a:noAutofit/>
      </a:bodyPr>
      <a:lstStyle>
        <a:defPPr marL="0" marR="0" indent="0" algn="ctr" defTabSz="8191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Gill Sans"/>
            <a:cs typeface="Gill Sans"/>
            <a:sym typeface="Gill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olace-PPT-Template-New" id="{6691C29F-39FE-4EF6-882D-7BD8BA25D78A}" vid="{B55ACCC4-3EC6-4D44-AFC4-2D5576026D3F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3_Title Slide and Section Breaks">
  <a:themeElements>
    <a:clrScheme name="Custom 1">
      <a:dk1>
        <a:srgbClr val="474747"/>
      </a:dk1>
      <a:lt1>
        <a:srgbClr val="FFFFFF"/>
      </a:lt1>
      <a:dk2>
        <a:srgbClr val="333333"/>
      </a:dk2>
      <a:lt2>
        <a:srgbClr val="DCDEE0"/>
      </a:lt2>
      <a:accent1>
        <a:srgbClr val="474747"/>
      </a:accent1>
      <a:accent2>
        <a:srgbClr val="009191"/>
      </a:accent2>
      <a:accent3>
        <a:srgbClr val="00AB91"/>
      </a:accent3>
      <a:accent4>
        <a:srgbClr val="00C895"/>
      </a:accent4>
      <a:accent5>
        <a:srgbClr val="00C895"/>
      </a:accent5>
      <a:accent6>
        <a:srgbClr val="00C895"/>
      </a:accent6>
      <a:hlink>
        <a:srgbClr val="0000FF"/>
      </a:hlink>
      <a:folHlink>
        <a:srgbClr val="FF00FF"/>
      </a:folHlink>
    </a:clrScheme>
    <a:fontScheme name="Custom 1">
      <a:majorFont>
        <a:latin typeface="Calibri"/>
        <a:ea typeface="Berthold Akzidenz Grotesk BE Re"/>
        <a:cs typeface="Berthold Akzidenz Grotesk BE Re"/>
      </a:majorFont>
      <a:minorFont>
        <a:latin typeface="Calibri"/>
        <a:ea typeface="Berthold Akzidenz Grotesk BE Me"/>
        <a:cs typeface="Berthold Akzidenz Grotesk BE M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76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50800" tIns="50800" rIns="50800" bIns="50800" numCol="1" spcCol="38100" rtlCol="0" anchor="ctr">
        <a:noAutofit/>
      </a:bodyPr>
      <a:lstStyle>
        <a:defPPr marL="0" marR="0" indent="0" algn="ctr" defTabSz="8191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Gill Sans"/>
            <a:cs typeface="Gill Sans"/>
            <a:sym typeface="Gill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olace-PPT-Template" id="{C19109D1-230B-48C1-A466-82A1F833C1C7}" vid="{AF88AA65-1179-4E8E-84D4-EE81AA8576CD}"/>
    </a:ext>
  </a:extLst>
</a:theme>
</file>

<file path=ppt/theme/theme4.xml><?xml version="1.0" encoding="utf-8"?>
<a:theme xmlns:a="http://schemas.openxmlformats.org/drawingml/2006/main" name="3_Solace_Light">
  <a:themeElements>
    <a:clrScheme name="Solace Customer 2">
      <a:dk1>
        <a:srgbClr val="000000"/>
      </a:dk1>
      <a:lt1>
        <a:srgbClr val="FFFFFF"/>
      </a:lt1>
      <a:dk2>
        <a:srgbClr val="333333"/>
      </a:dk2>
      <a:lt2>
        <a:srgbClr val="DCDEE0"/>
      </a:lt2>
      <a:accent1>
        <a:srgbClr val="474747"/>
      </a:accent1>
      <a:accent2>
        <a:srgbClr val="009191"/>
      </a:accent2>
      <a:accent3>
        <a:srgbClr val="00AB91"/>
      </a:accent3>
      <a:accent4>
        <a:srgbClr val="00C895"/>
      </a:accent4>
      <a:accent5>
        <a:srgbClr val="F37021"/>
      </a:accent5>
      <a:accent6>
        <a:srgbClr val="7030A0"/>
      </a:accent6>
      <a:hlink>
        <a:srgbClr val="00C895"/>
      </a:hlink>
      <a:folHlink>
        <a:srgbClr val="FF00FF"/>
      </a:folHlink>
    </a:clrScheme>
    <a:fontScheme name="Custom 3">
      <a:majorFont>
        <a:latin typeface="Open Sans ExtraBold"/>
        <a:ea typeface="Open Sans"/>
        <a:cs typeface="Open Sans"/>
      </a:majorFont>
      <a:minorFont>
        <a:latin typeface="Open Sans"/>
        <a:ea typeface="Open Sans"/>
        <a:cs typeface="Open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Content Slides">
  <a:themeElements>
    <a:clrScheme name="Custom 1">
      <a:dk1>
        <a:srgbClr val="474747"/>
      </a:dk1>
      <a:lt1>
        <a:srgbClr val="FFFFFF"/>
      </a:lt1>
      <a:dk2>
        <a:srgbClr val="333333"/>
      </a:dk2>
      <a:lt2>
        <a:srgbClr val="DCDEE0"/>
      </a:lt2>
      <a:accent1>
        <a:srgbClr val="474747"/>
      </a:accent1>
      <a:accent2>
        <a:srgbClr val="009191"/>
      </a:accent2>
      <a:accent3>
        <a:srgbClr val="00AB91"/>
      </a:accent3>
      <a:accent4>
        <a:srgbClr val="00C895"/>
      </a:accent4>
      <a:accent5>
        <a:srgbClr val="00C895"/>
      </a:accent5>
      <a:accent6>
        <a:srgbClr val="00C895"/>
      </a:accent6>
      <a:hlink>
        <a:srgbClr val="0000FF"/>
      </a:hlink>
      <a:folHlink>
        <a:srgbClr val="FF00FF"/>
      </a:folHlink>
    </a:clrScheme>
    <a:fontScheme name="White">
      <a:majorFont>
        <a:latin typeface="Berthold Akzidenz Grotesk BE Re"/>
        <a:ea typeface="Berthold Akzidenz Grotesk BE Re"/>
        <a:cs typeface="Berthold Akzidenz Grotesk BE Re"/>
      </a:majorFont>
      <a:minorFont>
        <a:latin typeface="Berthold Akzidenz Grotesk BE Me"/>
        <a:ea typeface="Berthold Akzidenz Grotesk BE Me"/>
        <a:cs typeface="Berthold Akzidenz Grotesk BE M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76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191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Special Slides">
  <a:themeElements>
    <a:clrScheme name="Custom 1">
      <a:dk1>
        <a:srgbClr val="474747"/>
      </a:dk1>
      <a:lt1>
        <a:srgbClr val="FFFFFF"/>
      </a:lt1>
      <a:dk2>
        <a:srgbClr val="333333"/>
      </a:dk2>
      <a:lt2>
        <a:srgbClr val="DCDEE0"/>
      </a:lt2>
      <a:accent1>
        <a:srgbClr val="474747"/>
      </a:accent1>
      <a:accent2>
        <a:srgbClr val="009191"/>
      </a:accent2>
      <a:accent3>
        <a:srgbClr val="00AB91"/>
      </a:accent3>
      <a:accent4>
        <a:srgbClr val="00C895"/>
      </a:accent4>
      <a:accent5>
        <a:srgbClr val="00C895"/>
      </a:accent5>
      <a:accent6>
        <a:srgbClr val="00C895"/>
      </a:accent6>
      <a:hlink>
        <a:srgbClr val="0000FF"/>
      </a:hlink>
      <a:folHlink>
        <a:srgbClr val="FF00FF"/>
      </a:folHlink>
    </a:clrScheme>
    <a:fontScheme name="White">
      <a:majorFont>
        <a:latin typeface="Berthold Akzidenz Grotesk BE Re"/>
        <a:ea typeface="Berthold Akzidenz Grotesk BE Re"/>
        <a:cs typeface="Berthold Akzidenz Grotesk BE Re"/>
      </a:majorFont>
      <a:minorFont>
        <a:latin typeface="Berthold Akzidenz Grotesk BE Me"/>
        <a:ea typeface="Berthold Akzidenz Grotesk BE Me"/>
        <a:cs typeface="Berthold Akzidenz Grotesk BE M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76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191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tion2" id="{F99FFD83-5B93-0049-BBFD-5A78A8B68BB2}" vid="{15821D84-6AB2-B14C-9F8B-4BF334C85084}"/>
    </a:ext>
  </a:extLst>
</a:theme>
</file>

<file path=ppt/theme/theme7.xml><?xml version="1.0" encoding="utf-8"?>
<a:theme xmlns:a="http://schemas.openxmlformats.org/drawingml/2006/main" name="1_Title Slide and Section Breaks">
  <a:themeElements>
    <a:clrScheme name="Custom 1">
      <a:dk1>
        <a:srgbClr val="474747"/>
      </a:dk1>
      <a:lt1>
        <a:srgbClr val="FFFFFF"/>
      </a:lt1>
      <a:dk2>
        <a:srgbClr val="333333"/>
      </a:dk2>
      <a:lt2>
        <a:srgbClr val="DCDEE0"/>
      </a:lt2>
      <a:accent1>
        <a:srgbClr val="474747"/>
      </a:accent1>
      <a:accent2>
        <a:srgbClr val="009191"/>
      </a:accent2>
      <a:accent3>
        <a:srgbClr val="00AB91"/>
      </a:accent3>
      <a:accent4>
        <a:srgbClr val="00C895"/>
      </a:accent4>
      <a:accent5>
        <a:srgbClr val="00C895"/>
      </a:accent5>
      <a:accent6>
        <a:srgbClr val="00C895"/>
      </a:accent6>
      <a:hlink>
        <a:srgbClr val="0000FF"/>
      </a:hlink>
      <a:folHlink>
        <a:srgbClr val="FF00FF"/>
      </a:folHlink>
    </a:clrScheme>
    <a:fontScheme name="Custom 1">
      <a:majorFont>
        <a:latin typeface="Calibri"/>
        <a:ea typeface="Berthold Akzidenz Grotesk BE Re"/>
        <a:cs typeface="Berthold Akzidenz Grotesk BE Re"/>
      </a:majorFont>
      <a:minorFont>
        <a:latin typeface="Calibri"/>
        <a:ea typeface="Berthold Akzidenz Grotesk BE Me"/>
        <a:cs typeface="Berthold Akzidenz Grotesk BE M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76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50800" tIns="50800" rIns="50800" bIns="50800" numCol="1" spcCol="38100" rtlCol="0" anchor="ctr">
        <a:noAutofit/>
      </a:bodyPr>
      <a:lstStyle>
        <a:defPPr marL="0" marR="0" indent="0" algn="ctr" defTabSz="8191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Gill Sans"/>
            <a:cs typeface="Gill Sans"/>
            <a:sym typeface="Gill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olace-PPT-Template-New" id="{6691C29F-39FE-4EF6-882D-7BD8BA25D78A}" vid="{B55ACCC4-3EC6-4D44-AFC4-2D5576026D3F}"/>
    </a:ext>
  </a:extLst>
</a:theme>
</file>

<file path=ppt/theme/theme8.xml><?xml version="1.0" encoding="utf-8"?>
<a:theme xmlns:a="http://schemas.openxmlformats.org/drawingml/2006/main" name="Conventional Content Slides">
  <a:themeElements>
    <a:clrScheme name="Custom 1">
      <a:dk1>
        <a:srgbClr val="474747"/>
      </a:dk1>
      <a:lt1>
        <a:srgbClr val="FFFFFF"/>
      </a:lt1>
      <a:dk2>
        <a:srgbClr val="333333"/>
      </a:dk2>
      <a:lt2>
        <a:srgbClr val="DCDEE0"/>
      </a:lt2>
      <a:accent1>
        <a:srgbClr val="474747"/>
      </a:accent1>
      <a:accent2>
        <a:srgbClr val="009191"/>
      </a:accent2>
      <a:accent3>
        <a:srgbClr val="00AB91"/>
      </a:accent3>
      <a:accent4>
        <a:srgbClr val="00C895"/>
      </a:accent4>
      <a:accent5>
        <a:srgbClr val="00C895"/>
      </a:accent5>
      <a:accent6>
        <a:srgbClr val="00C895"/>
      </a:accent6>
      <a:hlink>
        <a:srgbClr val="0000FF"/>
      </a:hlink>
      <a:folHlink>
        <a:srgbClr val="FF00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76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50800" tIns="50800" rIns="50800" bIns="50800" numCol="1" spcCol="38100" rtlCol="0" anchor="t" anchorCtr="0">
        <a:noAutofit/>
      </a:bodyPr>
      <a:lstStyle>
        <a:defPPr marL="0" marR="0" indent="0" algn="l" defTabSz="8191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Gill Sans"/>
            <a:cs typeface="Gill Sans"/>
            <a:sym typeface="Gill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olace-PPT-Template-New" id="{6691C29F-39FE-4EF6-882D-7BD8BA25D78A}" vid="{C0D41CD6-E42F-41ED-A4AE-18844A48C89B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CD638DB57ADF44AA48C4CD64A83813" ma:contentTypeVersion="21" ma:contentTypeDescription="Create a new document." ma:contentTypeScope="" ma:versionID="5187b4987cba331d40fd36a427a273b1">
  <xsd:schema xmlns:xsd="http://www.w3.org/2001/XMLSchema" xmlns:xs="http://www.w3.org/2001/XMLSchema" xmlns:p="http://schemas.microsoft.com/office/2006/metadata/properties" xmlns:ns1="http://schemas.microsoft.com/sharepoint/v3" xmlns:ns2="caaafadc-b81b-4cee-8ede-5fc108916f8d" xmlns:ns3="c4559f3e-b25f-4652-9c81-0ef8735eee2c" targetNamespace="http://schemas.microsoft.com/office/2006/metadata/properties" ma:root="true" ma:fieldsID="5e720a6ae430e8db178a098cb5b43c7b" ns1:_="" ns2:_="" ns3:_="">
    <xsd:import namespace="http://schemas.microsoft.com/sharepoint/v3"/>
    <xsd:import namespace="caaafadc-b81b-4cee-8ede-5fc108916f8d"/>
    <xsd:import namespace="c4559f3e-b25f-4652-9c81-0ef8735eee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Date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aafadc-b81b-4cee-8ede-5fc108916f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Date" ma:index="15" nillable="true" ma:displayName="Date" ma:format="DateOnly" ma:internalName="Date">
      <xsd:simpleType>
        <xsd:restriction base="dms:DateTime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bc2f205f-3591-4b07-93bc-42e411de051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559f3e-b25f-4652-9c81-0ef8735eee2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6" nillable="true" ma:displayName="Taxonomy Catch All Column" ma:hidden="true" ma:list="{31892a93-2d65-4ad3-95b9-f9eb76b854c8}" ma:internalName="TaxCatchAll" ma:showField="CatchAllData" ma:web="c4559f3e-b25f-4652-9c81-0ef8735eee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4559f3e-b25f-4652-9c81-0ef8735eee2c">
      <UserInfo>
        <DisplayName>Greg Barr</DisplayName>
        <AccountId>14</AccountId>
        <AccountType/>
      </UserInfo>
      <UserInfo>
        <DisplayName>Darryl MacRae</DisplayName>
        <AccountId>245</AccountId>
        <AccountType/>
      </UserInfo>
      <UserInfo>
        <DisplayName>Roger Sabourin (he/him)</DisplayName>
        <AccountId>32</AccountId>
        <AccountType/>
      </UserInfo>
      <UserInfo>
        <DisplayName>Sumeet Puri</DisplayName>
        <AccountId>103</AccountId>
        <AccountType/>
      </UserInfo>
      <UserInfo>
        <DisplayName>Giulio Graziani</DisplayName>
        <AccountId>5315</AccountId>
        <AccountType/>
      </UserInfo>
    </SharedWithUsers>
    <MediaLengthInSeconds xmlns="caaafadc-b81b-4cee-8ede-5fc108916f8d" xsi:nil="true"/>
    <_ip_UnifiedCompliancePolicyUIAction xmlns="http://schemas.microsoft.com/sharepoint/v3" xsi:nil="true"/>
    <TaxCatchAll xmlns="c4559f3e-b25f-4652-9c81-0ef8735eee2c" xsi:nil="true"/>
    <Date xmlns="caaafadc-b81b-4cee-8ede-5fc108916f8d" xsi:nil="true"/>
    <_ip_UnifiedCompliancePolicyProperties xmlns="http://schemas.microsoft.com/sharepoint/v3" xsi:nil="true"/>
    <lcf76f155ced4ddcb4097134ff3c332f xmlns="caaafadc-b81b-4cee-8ede-5fc108916f8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99647BE-B9CD-4469-95A4-2EC011743783}">
  <ds:schemaRefs>
    <ds:schemaRef ds:uri="c4559f3e-b25f-4652-9c81-0ef8735eee2c"/>
    <ds:schemaRef ds:uri="caaafadc-b81b-4cee-8ede-5fc108916f8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2BFF28A-458D-418E-BE18-76687718FB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66053D-400F-423F-B5D3-6F178611B3A4}">
  <ds:schemaRefs>
    <ds:schemaRef ds:uri="http://schemas.microsoft.com/office/2006/documentManagement/types"/>
    <ds:schemaRef ds:uri="c4559f3e-b25f-4652-9c81-0ef8735eee2c"/>
    <ds:schemaRef ds:uri="http://purl.org/dc/terms/"/>
    <ds:schemaRef ds:uri="http://schemas.microsoft.com/sharepoint/v3"/>
    <ds:schemaRef ds:uri="http://purl.org/dc/elements/1.1/"/>
    <ds:schemaRef ds:uri="http://schemas.openxmlformats.org/package/2006/metadata/core-properties"/>
    <ds:schemaRef ds:uri="caaafadc-b81b-4cee-8ede-5fc108916f8d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Solace-Presentation-Template</Template>
  <TotalTime>1829</TotalTime>
  <Words>447</Words>
  <Application>Microsoft Office PowerPoint</Application>
  <PresentationFormat>Widescreen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6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Calibri Light</vt:lpstr>
      <vt:lpstr>Cambria Math</vt:lpstr>
      <vt:lpstr>Gill Sans</vt:lpstr>
      <vt:lpstr>Open Sans</vt:lpstr>
      <vt:lpstr>Open Sans ExtraBold</vt:lpstr>
      <vt:lpstr>Open Sans Light</vt:lpstr>
      <vt:lpstr>Open Sans SemiBold</vt:lpstr>
      <vt:lpstr>Open Sans SemiBold</vt:lpstr>
      <vt:lpstr>Times</vt:lpstr>
      <vt:lpstr>Title Slide and Section Breaks</vt:lpstr>
      <vt:lpstr>Office Theme</vt:lpstr>
      <vt:lpstr>3_Title Slide and Section Breaks</vt:lpstr>
      <vt:lpstr>3_Solace_Light</vt:lpstr>
      <vt:lpstr>Content Slides</vt:lpstr>
      <vt:lpstr>Special Slides</vt:lpstr>
      <vt:lpstr>1_Title Slide and Section Breaks</vt:lpstr>
      <vt:lpstr>Conventional Content Slides</vt:lpstr>
      <vt:lpstr>OT to Data Cloud, Alert &amp; Dashboard</vt:lpstr>
      <vt:lpstr>PowerPoint Presentation</vt:lpstr>
      <vt:lpstr>PowerPoint Presentation</vt:lpstr>
      <vt:lpstr>Events </vt:lpstr>
      <vt:lpstr>PowerPoint Presentation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Reliable Messaging</dc:title>
  <dc:subject/>
  <dc:creator>Greg Barr</dc:creator>
  <cp:keywords/>
  <dc:description/>
  <cp:lastModifiedBy>Ron Inglesby</cp:lastModifiedBy>
  <cp:revision>5</cp:revision>
  <cp:lastPrinted>2024-07-11T01:53:49Z</cp:lastPrinted>
  <dcterms:created xsi:type="dcterms:W3CDTF">2015-06-12T19:14:47Z</dcterms:created>
  <dcterms:modified xsi:type="dcterms:W3CDTF">2025-05-21T07:00:21Z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CF38E425-1046-4B54-8354-824AD5029948</vt:lpwstr>
  </property>
  <property fmtid="{D5CDD505-2E9C-101B-9397-08002B2CF9AE}" pid="3" name="ArticulatePath">
    <vt:lpwstr>Presentation2</vt:lpwstr>
  </property>
  <property fmtid="{D5CDD505-2E9C-101B-9397-08002B2CF9AE}" pid="4" name="ContentTypeId">
    <vt:lpwstr>0x010100DBA59E3993B10E4CAD93B4C6B6AB4338</vt:lpwstr>
  </property>
  <property fmtid="{D5CDD505-2E9C-101B-9397-08002B2CF9AE}" pid="5" name="Order">
    <vt:lpwstr>3570900.00000000</vt:lpwstr>
  </property>
  <property fmtid="{D5CDD505-2E9C-101B-9397-08002B2CF9AE}" pid="6" name="xd_Signature">
    <vt:lpwstr/>
  </property>
  <property fmtid="{D5CDD505-2E9C-101B-9397-08002B2CF9AE}" pid="7" name="SharedWithUsers">
    <vt:lpwstr>14;#Greg Barr;#245;#Darryl MacRae;#32;#Roger Sabourin;#103;#Sumeet Puri</vt:lpwstr>
  </property>
  <property fmtid="{D5CDD505-2E9C-101B-9397-08002B2CF9AE}" pid="8" name="xd_ProgID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  <property fmtid="{D5CDD505-2E9C-101B-9397-08002B2CF9AE}" pid="13" name="MediaServiceImageTags">
    <vt:lpwstr/>
  </property>
</Properties>
</file>