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3" r:id="rId1"/>
  </p:sldMasterIdLst>
  <p:notesMasterIdLst>
    <p:notesMasterId r:id="rId4"/>
  </p:notesMasterIdLst>
  <p:sldIdLst>
    <p:sldId id="256" r:id="rId2"/>
    <p:sldId id="263" r:id="rId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100" d="100"/>
          <a:sy n="100" d="100"/>
        </p:scale>
        <p:origin x="-850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6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11/6/2019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11/6/2019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79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11/6/2019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11/6/2019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11/6/2019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1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r" rtl="1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r" rtl="1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r" rtl="1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r" rtl="1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r" rtl="1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r" rtl="1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115616" y="2067694"/>
            <a:ext cx="4752528" cy="2931790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7236296" y="4862264"/>
            <a:ext cx="2011747" cy="301774"/>
          </a:xfrm>
        </p:spPr>
        <p:txBody>
          <a:bodyPr>
            <a:normAutofit/>
          </a:bodyPr>
          <a:lstStyle>
            <a:extLst/>
          </a:lstStyle>
          <a:p>
            <a:r>
              <a:rPr lang="en-US" sz="1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CSM – intern task</a:t>
            </a:r>
            <a:endParaRPr lang="en-US" sz="1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4134" y="294769"/>
            <a:ext cx="7735877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David" panose="020E0502060401010101" pitchFamily="34" charset="-79"/>
                <a:cs typeface="David" panose="020E0502060401010101" pitchFamily="34" charset="-79"/>
              </a:rPr>
              <a:t>Using terraform, I Defined 2 IAM roles and assigned them the necessary policies.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David" panose="020E0502060401010101" pitchFamily="34" charset="-79"/>
                <a:cs typeface="David" panose="020E0502060401010101" pitchFamily="34" charset="-79"/>
              </a:rPr>
              <a:t>By creating an AWS account I’ve acquired 2 keys to enable the connection to my own AWS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David" panose="020E0502060401010101" pitchFamily="34" charset="-79"/>
                <a:cs typeface="David" panose="020E0502060401010101" pitchFamily="34" charset="-79"/>
              </a:rPr>
              <a:t>By linking each role’s profile to a different instance and performing terraform actions: “init” and “apply”.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David" panose="020E0502060401010101" pitchFamily="34" charset="-79"/>
                <a:cs typeface="David" panose="020E0502060401010101" pitchFamily="34" charset="-79"/>
              </a:rPr>
              <a:t>Connection was established with the desired provider – AWS.</a:t>
            </a:r>
          </a:p>
          <a:p>
            <a:endParaRPr lang="en-US" sz="1600" u="sng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sz="1600" u="sng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24134" y="4264197"/>
            <a:ext cx="1308321" cy="52054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Assume Role Policy</a:t>
            </a:r>
            <a:endParaRPr lang="he-IL" sz="1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66302" y="2852342"/>
            <a:ext cx="1378736" cy="51019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Ec2 instance 1</a:t>
            </a:r>
            <a:endParaRPr lang="he-IL" sz="1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6" name="Right Arrow 25"/>
          <p:cNvSpPr/>
          <p:nvPr/>
        </p:nvSpPr>
        <p:spPr>
          <a:xfrm rot="5400000">
            <a:off x="1536058" y="3792544"/>
            <a:ext cx="601642" cy="28803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dk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724128" y="2805878"/>
            <a:ext cx="864096" cy="43475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 err="1" smtClean="0"/>
              <a:t>Init</a:t>
            </a:r>
            <a:endParaRPr lang="he-IL" sz="1400" dirty="0"/>
          </a:p>
        </p:txBody>
      </p:sp>
      <p:sp>
        <p:nvSpPr>
          <p:cNvPr id="29" name="Right Arrow 28"/>
          <p:cNvSpPr/>
          <p:nvPr/>
        </p:nvSpPr>
        <p:spPr>
          <a:xfrm>
            <a:off x="5724128" y="3246178"/>
            <a:ext cx="864096" cy="43475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Validate</a:t>
            </a:r>
            <a:endParaRPr lang="he-IL" sz="1200" dirty="0"/>
          </a:p>
        </p:txBody>
      </p:sp>
      <p:sp>
        <p:nvSpPr>
          <p:cNvPr id="30" name="Right Arrow 29"/>
          <p:cNvSpPr/>
          <p:nvPr/>
        </p:nvSpPr>
        <p:spPr>
          <a:xfrm>
            <a:off x="5724128" y="3670582"/>
            <a:ext cx="864096" cy="43475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Apply</a:t>
            </a:r>
            <a:endParaRPr lang="he-IL" sz="14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001" y="2412847"/>
            <a:ext cx="2705283" cy="2028962"/>
          </a:xfrm>
          <a:prstGeom prst="rect">
            <a:avLst/>
          </a:prstGeom>
        </p:spPr>
      </p:pic>
      <p:sp>
        <p:nvSpPr>
          <p:cNvPr id="38" name="Bent-Up Arrow 37"/>
          <p:cNvSpPr/>
          <p:nvPr/>
        </p:nvSpPr>
        <p:spPr>
          <a:xfrm rot="10800000">
            <a:off x="1763687" y="2531339"/>
            <a:ext cx="584389" cy="507333"/>
          </a:xfrm>
          <a:prstGeom prst="bent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dk1"/>
              </a:solidFill>
            </a:endParaRPr>
          </a:p>
        </p:txBody>
      </p:sp>
      <p:sp>
        <p:nvSpPr>
          <p:cNvPr id="44" name="Bent Arrow 43"/>
          <p:cNvSpPr/>
          <p:nvPr/>
        </p:nvSpPr>
        <p:spPr>
          <a:xfrm>
            <a:off x="2114479" y="3038673"/>
            <a:ext cx="1716015" cy="30317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dk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 flipV="1">
            <a:off x="2114479" y="3487214"/>
            <a:ext cx="1716015" cy="387797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dk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77308" y="3167054"/>
            <a:ext cx="1480460" cy="52054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IAM Role Definition</a:t>
            </a:r>
            <a:endParaRPr lang="he-IL" sz="1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35198" y="2283718"/>
            <a:ext cx="1400698" cy="6542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Acquiring the Necessary Policies </a:t>
            </a:r>
            <a:r>
              <a:rPr lang="en-US" sz="1200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Arn</a:t>
            </a:r>
            <a:endParaRPr lang="he-IL" sz="1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866302" y="3559222"/>
            <a:ext cx="1378736" cy="51019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Ec2 instance 2</a:t>
            </a:r>
            <a:endParaRPr lang="he-IL" sz="1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275856" y="4443958"/>
            <a:ext cx="175315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Terraform, HCL coding</a:t>
            </a:r>
            <a:endParaRPr lang="he-IL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50" name="Rectangle 4"/>
          <p:cNvSpPr txBox="1">
            <a:spLocks/>
          </p:cNvSpPr>
          <p:nvPr/>
        </p:nvSpPr>
        <p:spPr>
          <a:xfrm>
            <a:off x="8431648" y="11490"/>
            <a:ext cx="2011747" cy="301774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1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1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Task 1</a:t>
            </a:r>
            <a:endParaRPr lang="en-US" sz="1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/>
          </p:cNvSpPr>
          <p:nvPr/>
        </p:nvSpPr>
        <p:spPr>
          <a:xfrm>
            <a:off x="8316416" y="42814"/>
            <a:ext cx="2011747" cy="301774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1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1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Task 2</a:t>
            </a:r>
            <a:endParaRPr lang="en-US" sz="1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1" name="Rectangle 4"/>
          <p:cNvSpPr txBox="1">
            <a:spLocks/>
          </p:cNvSpPr>
          <p:nvPr/>
        </p:nvSpPr>
        <p:spPr>
          <a:xfrm>
            <a:off x="7236296" y="4862264"/>
            <a:ext cx="2011747" cy="30177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r" rtl="1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r" rtl="1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sz="1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CSM – intern task</a:t>
            </a:r>
            <a:endParaRPr lang="en-US" sz="1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24" t="39726" b="3448"/>
          <a:stretch/>
        </p:blipFill>
        <p:spPr>
          <a:xfrm>
            <a:off x="3580686" y="3704014"/>
            <a:ext cx="854198" cy="1387574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980103" y="3780214"/>
            <a:ext cx="1150620" cy="1311374"/>
            <a:chOff x="4919464" y="3794358"/>
            <a:chExt cx="1150620" cy="131137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26" t="54695" r="50560" b="7204"/>
            <a:stretch/>
          </p:blipFill>
          <p:spPr>
            <a:xfrm>
              <a:off x="5182334" y="4206572"/>
              <a:ext cx="693420" cy="89916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52" t="38810" r="46979" b="45046"/>
            <a:stretch/>
          </p:blipFill>
          <p:spPr>
            <a:xfrm>
              <a:off x="4919464" y="3794358"/>
              <a:ext cx="1150620" cy="381000"/>
            </a:xfrm>
            <a:prstGeom prst="rect">
              <a:avLst/>
            </a:prstGeom>
          </p:spPr>
        </p:pic>
      </p:grpSp>
      <p:cxnSp>
        <p:nvCxnSpPr>
          <p:cNvPr id="18" name="Straight Arrow Connector 17"/>
          <p:cNvCxnSpPr/>
          <p:nvPr/>
        </p:nvCxnSpPr>
        <p:spPr>
          <a:xfrm flipV="1">
            <a:off x="2130723" y="4351734"/>
            <a:ext cx="123901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45411" r="88875" b="4219"/>
          <a:stretch/>
        </p:blipFill>
        <p:spPr>
          <a:xfrm>
            <a:off x="6124962" y="3627931"/>
            <a:ext cx="607278" cy="139316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4716016" y="4351733"/>
            <a:ext cx="123901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31494" y="3246814"/>
            <a:ext cx="131165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Deliver’s an  </a:t>
            </a:r>
            <a:r>
              <a:rPr lang="en-US" sz="12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event when my rule was </a:t>
            </a:r>
            <a:r>
              <a:rPr lang="en-US" sz="12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matched invoking my lambda function</a:t>
            </a:r>
            <a:endParaRPr lang="he-IL" sz="12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79694" y="3344206"/>
            <a:ext cx="131165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My lambda function, “</a:t>
            </a:r>
            <a:r>
              <a:rPr lang="en-US" sz="1200" dirty="0" err="1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SwapPolicy</a:t>
            </a:r>
            <a:r>
              <a:rPr lang="en-US" sz="12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”, swaps between the role’s policies</a:t>
            </a:r>
            <a:endParaRPr lang="he-IL" sz="12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3607" y="566886"/>
            <a:ext cx="7735877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David" panose="020E0502060401010101" pitchFamily="34" charset="-79"/>
                <a:cs typeface="David" panose="020E0502060401010101" pitchFamily="34" charset="-79"/>
              </a:rPr>
              <a:t>The lambda function  need to be assigned to a role with the proper permissions. The following access is desired:</a:t>
            </a:r>
          </a:p>
          <a:p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1600" dirty="0" smtClean="0">
                <a:latin typeface="David" panose="020E0502060401010101" pitchFamily="34" charset="-79"/>
                <a:cs typeface="David" panose="020E0502060401010101" pitchFamily="34" charset="-79"/>
              </a:rPr>
              <a:t>1. CloudWatch event access – read access to notice the event as a trigger to run</a:t>
            </a:r>
          </a:p>
          <a:p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1600" dirty="0" smtClean="0">
                <a:latin typeface="David" panose="020E0502060401010101" pitchFamily="34" charset="-79"/>
                <a:cs typeface="David" panose="020E0502060401010101" pitchFamily="34" charset="-79"/>
              </a:rPr>
              <a:t>2. Managing IAM policies.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David" panose="020E0502060401010101" pitchFamily="34" charset="-79"/>
                <a:cs typeface="David" panose="020E0502060401010101" pitchFamily="34" charset="-79"/>
              </a:rPr>
              <a:t>Writing the function: “</a:t>
            </a:r>
            <a:r>
              <a:rPr lang="en-US" sz="1600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SwapPolicy</a:t>
            </a:r>
            <a:r>
              <a:rPr lang="en-US" sz="1600" dirty="0" smtClean="0">
                <a:latin typeface="David" panose="020E0502060401010101" pitchFamily="34" charset="-79"/>
                <a:cs typeface="David" panose="020E0502060401010101" pitchFamily="34" charset="-79"/>
              </a:rPr>
              <a:t>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David" panose="020E0502060401010101" pitchFamily="34" charset="-79"/>
                <a:cs typeface="David" panose="020E0502060401010101" pitchFamily="34" charset="-79"/>
              </a:rPr>
              <a:t>Configure a trigger, CloudWatch Event, that Scheduled every 10 minutes to invoke my lambda function.</a:t>
            </a:r>
          </a:p>
          <a:p>
            <a:endParaRPr lang="en-US" sz="16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en-US" sz="1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sz="1600" u="sng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148</Words>
  <Application>Microsoft Office PowerPoint</Application>
  <PresentationFormat>On-screen Show (16:9)</PresentationFormat>
  <Paragraphs>27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Solstice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2019-11-06T19:42:57Z</dcterms:created>
  <dcterms:modified xsi:type="dcterms:W3CDTF">2019-11-06T21:22:12Z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