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76E0-4E16-4823-BFBF-6DB63D620691}" type="datetimeFigureOut">
              <a:rPr lang="en-IL" smtClean="0"/>
              <a:t>16/01/2020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7866-CE93-449F-9DCD-1D62C93FF0E6}" type="slidenum">
              <a:rPr lang="en-IL" smtClean="0"/>
              <a:t>‹#›</a:t>
            </a:fld>
            <a:endParaRPr lang="en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13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76E0-4E16-4823-BFBF-6DB63D620691}" type="datetimeFigureOut">
              <a:rPr lang="en-IL" smtClean="0"/>
              <a:t>16/01/2020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7866-CE93-449F-9DCD-1D62C93FF0E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867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76E0-4E16-4823-BFBF-6DB63D620691}" type="datetimeFigureOut">
              <a:rPr lang="en-IL" smtClean="0"/>
              <a:t>16/01/2020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7866-CE93-449F-9DCD-1D62C93FF0E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3541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76E0-4E16-4823-BFBF-6DB63D620691}" type="datetimeFigureOut">
              <a:rPr lang="en-IL" smtClean="0"/>
              <a:t>16/01/2020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7866-CE93-449F-9DCD-1D62C93FF0E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52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76E0-4E16-4823-BFBF-6DB63D620691}" type="datetimeFigureOut">
              <a:rPr lang="en-IL" smtClean="0"/>
              <a:t>16/01/2020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7866-CE93-449F-9DCD-1D62C93FF0E6}" type="slidenum">
              <a:rPr lang="en-IL" smtClean="0"/>
              <a:t>‹#›</a:t>
            </a:fld>
            <a:endParaRPr lang="en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54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76E0-4E16-4823-BFBF-6DB63D620691}" type="datetimeFigureOut">
              <a:rPr lang="en-IL" smtClean="0"/>
              <a:t>16/01/2020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7866-CE93-449F-9DCD-1D62C93FF0E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1064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76E0-4E16-4823-BFBF-6DB63D620691}" type="datetimeFigureOut">
              <a:rPr lang="en-IL" smtClean="0"/>
              <a:t>16/01/2020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7866-CE93-449F-9DCD-1D62C93FF0E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9607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76E0-4E16-4823-BFBF-6DB63D620691}" type="datetimeFigureOut">
              <a:rPr lang="en-IL" smtClean="0"/>
              <a:t>16/01/2020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7866-CE93-449F-9DCD-1D62C93FF0E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972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76E0-4E16-4823-BFBF-6DB63D620691}" type="datetimeFigureOut">
              <a:rPr lang="en-IL" smtClean="0"/>
              <a:t>16/01/2020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7866-CE93-449F-9DCD-1D62C93FF0E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348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E6676E0-4E16-4823-BFBF-6DB63D620691}" type="datetimeFigureOut">
              <a:rPr lang="en-IL" smtClean="0"/>
              <a:t>16/01/2020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257866-CE93-449F-9DCD-1D62C93FF0E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037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76E0-4E16-4823-BFBF-6DB63D620691}" type="datetimeFigureOut">
              <a:rPr lang="en-IL" smtClean="0"/>
              <a:t>16/01/2020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7866-CE93-449F-9DCD-1D62C93FF0E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4812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6676E0-4E16-4823-BFBF-6DB63D620691}" type="datetimeFigureOut">
              <a:rPr lang="en-IL" smtClean="0"/>
              <a:t>16/01/2020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257866-CE93-449F-9DCD-1D62C93FF0E6}" type="slidenum">
              <a:rPr lang="en-IL" smtClean="0"/>
              <a:t>‹#›</a:t>
            </a:fld>
            <a:endParaRPr lang="en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62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E692-BBE0-43FF-A121-28D672088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WAR GAME – EXAMPLE</a:t>
            </a:r>
            <a:br>
              <a:rPr lang="en-US" dirty="0"/>
            </a:b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87028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B7DB5-1B24-4302-94C0-14F86584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49C86-3852-40F6-9F31-CB3A5C99E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E13534-91FE-438F-962E-05BA526C4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4A8AF8-14FD-4486-AC9A-A825844EAE41}"/>
              </a:ext>
            </a:extLst>
          </p:cNvPr>
          <p:cNvSpPr txBox="1"/>
          <p:nvPr/>
        </p:nvSpPr>
        <p:spPr>
          <a:xfrm>
            <a:off x="3527395" y="3534248"/>
            <a:ext cx="538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War message example – player choose to war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872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259B-0BF5-4698-A24D-10BBB6DB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A5AD2-8DC0-44D0-B563-AF75E099C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C7DCB-8F7E-4213-B0F5-6CE672772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D775F0-E7E4-4FD3-8FB8-E45466DD5D00}"/>
              </a:ext>
            </a:extLst>
          </p:cNvPr>
          <p:cNvSpPr txBox="1"/>
          <p:nvPr/>
        </p:nvSpPr>
        <p:spPr>
          <a:xfrm>
            <a:off x="3600488" y="5150871"/>
            <a:ext cx="538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War message example – player choose to surrender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2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A30C5-FACE-4F38-8EB0-727D385F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B307C-2865-4182-AF9D-D0ABB53E6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C94D7-05E1-4C29-A8AB-E8F834B8C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C997E2-1D9B-4BFE-BA90-23D0F4078A13}"/>
              </a:ext>
            </a:extLst>
          </p:cNvPr>
          <p:cNvSpPr txBox="1"/>
          <p:nvPr/>
        </p:nvSpPr>
        <p:spPr>
          <a:xfrm>
            <a:off x="0" y="5994215"/>
            <a:ext cx="1882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Starting server: server console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60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983E-35B0-4951-89FF-5477C64B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37C47-8C7A-4C5C-B4D6-BE31F9D4B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FAFAB-2A04-4500-B5FB-5F88DEF87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0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4F84A4-0999-4E26-9361-615686CBEE4C}"/>
              </a:ext>
            </a:extLst>
          </p:cNvPr>
          <p:cNvSpPr txBox="1"/>
          <p:nvPr/>
        </p:nvSpPr>
        <p:spPr>
          <a:xfrm>
            <a:off x="0" y="2151041"/>
            <a:ext cx="5382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Server console: printing connections' made with msg given by the client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CB587-043A-4457-8042-D7FB04B6318D}"/>
              </a:ext>
            </a:extLst>
          </p:cNvPr>
          <p:cNvSpPr txBox="1"/>
          <p:nvPr/>
        </p:nvSpPr>
        <p:spPr>
          <a:xfrm>
            <a:off x="5712485" y="2151040"/>
            <a:ext cx="5382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Client 1 console: printing accept message from server and the first card. Waiting for client input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6D584-8DC7-40D8-8D01-6908DD618DD6}"/>
              </a:ext>
            </a:extLst>
          </p:cNvPr>
          <p:cNvSpPr txBox="1"/>
          <p:nvPr/>
        </p:nvSpPr>
        <p:spPr>
          <a:xfrm>
            <a:off x="2349328" y="5528069"/>
            <a:ext cx="5382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Client 2 console: printing accept message from server and the first card. Waiting for client input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9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983E-35B0-4951-89FF-5477C64B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37C47-8C7A-4C5C-B4D6-BE31F9D4B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810626-4E8B-40F0-AD5F-228AD89BA9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B3AAA8-260B-4395-8D2A-08B1C3438967}"/>
              </a:ext>
            </a:extLst>
          </p:cNvPr>
          <p:cNvSpPr txBox="1"/>
          <p:nvPr/>
        </p:nvSpPr>
        <p:spPr>
          <a:xfrm>
            <a:off x="1406815" y="6352199"/>
            <a:ext cx="538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Client 2 console: making a bet + requesting for log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CB7D8-C639-4E29-A69F-217183330184}"/>
              </a:ext>
            </a:extLst>
          </p:cNvPr>
          <p:cNvSpPr txBox="1"/>
          <p:nvPr/>
        </p:nvSpPr>
        <p:spPr>
          <a:xfrm>
            <a:off x="5864885" y="3794888"/>
            <a:ext cx="538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Client 1 console: making a bet + requesting for log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86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983E-35B0-4951-89FF-5477C64B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37C47-8C7A-4C5C-B4D6-BE31F9D4B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D3EB94-019B-4D88-A715-FD6998558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7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9CDA2F-56E6-4FB5-BAA8-F74A2A2E9D67}"/>
              </a:ext>
            </a:extLst>
          </p:cNvPr>
          <p:cNvSpPr txBox="1"/>
          <p:nvPr/>
        </p:nvSpPr>
        <p:spPr>
          <a:xfrm>
            <a:off x="5773445" y="4033106"/>
            <a:ext cx="538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Client 1 console: mid game quit request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D098A2-000B-4394-80ED-18A1C9AC2480}"/>
              </a:ext>
            </a:extLst>
          </p:cNvPr>
          <p:cNvSpPr txBox="1"/>
          <p:nvPr/>
        </p:nvSpPr>
        <p:spPr>
          <a:xfrm>
            <a:off x="0" y="1661068"/>
            <a:ext cx="5382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Server console: printing that a client connection has been closed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87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983E-35B0-4951-89FF-5477C64B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37C47-8C7A-4C5C-B4D6-BE31F9D4B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D2D58-D148-4698-952B-70E6371EA9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20C8B1-8E36-4C59-8ED9-05D4B2AC3B77}"/>
              </a:ext>
            </a:extLst>
          </p:cNvPr>
          <p:cNvSpPr txBox="1"/>
          <p:nvPr/>
        </p:nvSpPr>
        <p:spPr>
          <a:xfrm>
            <a:off x="6643457" y="3672748"/>
            <a:ext cx="538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Client 1 console: game continuing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9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983E-35B0-4951-89FF-5477C64B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37C47-8C7A-4C5C-B4D6-BE31F9D4B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B2A20F-A269-48C7-88CE-B4370E2FC9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90B98D-657E-4068-8838-289B17F48276}"/>
              </a:ext>
            </a:extLst>
          </p:cNvPr>
          <p:cNvSpPr txBox="1"/>
          <p:nvPr/>
        </p:nvSpPr>
        <p:spPr>
          <a:xfrm>
            <a:off x="3287697" y="5869094"/>
            <a:ext cx="5382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Client 1 console: game end message + requesting to play again. Printed the first card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83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CEA4-1E2A-4B54-8C0C-4F6381FA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5AF10-F47B-4CB7-AA69-50999F9B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2A682-F571-4FC4-88E6-D197F01C9C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777B61-B8C6-43BC-B389-52022EACAF24}"/>
              </a:ext>
            </a:extLst>
          </p:cNvPr>
          <p:cNvSpPr txBox="1"/>
          <p:nvPr/>
        </p:nvSpPr>
        <p:spPr>
          <a:xfrm>
            <a:off x="5027720" y="5925066"/>
            <a:ext cx="5382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Client 1 console: starting the next game and quit in round 2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25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0C43-1357-49F4-A948-A9ACB2D1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AFC2B-A7ED-4644-84FF-D497205B2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62DF6A-A183-40F4-82CC-AA2583CA60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202BC3-024F-4636-866E-31736289F5A5}"/>
              </a:ext>
            </a:extLst>
          </p:cNvPr>
          <p:cNvSpPr txBox="1"/>
          <p:nvPr/>
        </p:nvSpPr>
        <p:spPr>
          <a:xfrm>
            <a:off x="6870725" y="1654631"/>
            <a:ext cx="5382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Client 3 console: Game denied message – console will close in 5 seconds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BE8A08-1576-48C8-A0A3-381A3B82A1D9}"/>
              </a:ext>
            </a:extLst>
          </p:cNvPr>
          <p:cNvSpPr txBox="1"/>
          <p:nvPr/>
        </p:nvSpPr>
        <p:spPr>
          <a:xfrm>
            <a:off x="1097280" y="4113005"/>
            <a:ext cx="538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Client 1 console: connected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08E049-DC9E-4E2E-AA0C-916965CADBBF}"/>
              </a:ext>
            </a:extLst>
          </p:cNvPr>
          <p:cNvSpPr txBox="1"/>
          <p:nvPr/>
        </p:nvSpPr>
        <p:spPr>
          <a:xfrm>
            <a:off x="7122851" y="4557407"/>
            <a:ext cx="538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Client 2 console: mid game quit request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1956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</TotalTime>
  <Words>179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WAR GAME – EXAMPLE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 GAME – EXAMPLE</dc:title>
  <dc:creator>Jhonny Powers</dc:creator>
  <cp:lastModifiedBy>Jhonny Powers</cp:lastModifiedBy>
  <cp:revision>10</cp:revision>
  <dcterms:created xsi:type="dcterms:W3CDTF">2020-01-16T16:45:00Z</dcterms:created>
  <dcterms:modified xsi:type="dcterms:W3CDTF">2020-01-16T17:10:18Z</dcterms:modified>
</cp:coreProperties>
</file>