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170F1D-FADD-D3D4-73D1-75D87CD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06D53E-672E-A669-6606-081FCA58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82FDB8-4030-3AB7-4CB3-3E1A467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C5FF58-C2C6-0732-55BF-492BED7E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36075A-6113-776D-84A2-E4EE167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8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3770A1-4773-813F-977D-768397F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1ADAD9-8BC7-DC44-B38F-62187549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6B34EA-2C21-59B5-193C-27B24021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ECDC34-2A20-2A8E-8B1D-7878708D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4EA299-C342-C0B7-5BCA-F6EF5AA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69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9458DA9-0D16-FEE1-8746-956CB158C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D89DD1-16E4-50F8-2D4D-578549CF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972880-2ABA-6083-C79F-790EB116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92EF2F-6952-2554-B065-41B73D8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ADB159-25A6-24CC-9D74-022CE57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6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D3336-FF43-0735-6BF9-4016F13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08F5A-82F4-008B-3E54-42727504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C85BE4-F6FB-6558-8095-4E1BF6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AFC9B8-C473-9CA6-ACE6-99677C56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77176F-B781-5D3F-D4CC-BDDEFB4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53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6F185-D9B6-F6B9-E6ED-EBCFA4E2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E6C788-31D6-7E83-3885-69C13217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87DE2C-7604-F362-706D-DADE4F8E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B237E9-620A-6279-611B-1D33F18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286406-991F-C41D-CDBE-DB6DAB1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2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57AE00-C84B-CC24-3E41-1FD97917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AD3291-CF12-4B84-F2AB-87195B97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9F216E-54D1-C229-21D1-6007F106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3D05B2-33AB-022B-F55E-B753000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398AE3-2502-F6BA-35AF-FADD1A63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691BE1-5292-2420-89DE-DCD43B3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97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4EA2BD-AC94-E4B2-68A4-5F8801DB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C40F25-3CA2-4AFF-04FA-76070A12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13ACD9-0B57-1E37-8C67-F00D7076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672651-11C6-9E0D-93C3-54A2C383D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3624C53-B77F-F641-928A-672A8003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16CF7AC-8F43-CF95-77ED-3802AA7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E25CAB-D7F0-FE03-E139-4ACD5278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D979FF0-47F7-1360-550E-F263057A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4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79F1F9-A80D-E71A-FFD5-688E2545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D7F81C-FAB8-1DDE-D2A9-B14983C8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D000F4-A10B-2B23-4419-87BE1D73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5536B6-7DCE-50CA-13DD-B90045E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30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B53668-1D0D-090A-1CD0-557B34B1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2AB6C7B-B9F6-F8D0-BA27-6666166F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912372-29E8-DAD6-945F-AC0FBBB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42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83DD17-F92A-874C-8FF5-86224612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F1B03D-8CB7-6004-64DD-2AA4BB55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6E724-6356-730F-3EDC-706972D8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8305B1-DC6D-D1FB-E2AD-B7E9EC8F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0EDFB7-7C04-9642-39C0-893310FF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CE8382-8CD2-7586-7AF4-83075F09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4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EFB1D4-0EA7-CB13-E5C4-E24435EB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77EF231-CB69-40A2-277B-D0F5776D1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B03C7B-BA9C-F443-04C5-0CE87D0E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3DD741-F94C-CCB1-77ED-E4D8B8E4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B38F95B-E0BD-F2DA-1E2B-D58BE676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48D340-3B3E-830A-C93C-9CAC5BEB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4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D9238E-5EDE-EBC9-4E23-9B653E0E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E97B97-284E-1013-95FE-6DCDA4CE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989353-EB7B-ECF8-24BA-20D85868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5B74-A7CC-490B-963C-A7525EF04244}" type="datetimeFigureOut">
              <a:rPr lang="en-IL" smtClean="0"/>
              <a:t>18/08/2022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703A0B-2951-129C-8D73-6B865113C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C628ED-C3D7-0225-F7F5-28A97A54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CA95-965D-4AEF-84B3-06B1A0312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20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8672395-13C3-EC7C-FA32-6A3E2301BAA1}"/>
              </a:ext>
            </a:extLst>
          </p:cNvPr>
          <p:cNvSpPr/>
          <p:nvPr/>
        </p:nvSpPr>
        <p:spPr>
          <a:xfrm>
            <a:off x="1455576" y="2792185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2DB88E5-63B8-DEE9-7EE9-90ADE1142792}"/>
              </a:ext>
            </a:extLst>
          </p:cNvPr>
          <p:cNvSpPr txBox="1"/>
          <p:nvPr/>
        </p:nvSpPr>
        <p:spPr>
          <a:xfrm>
            <a:off x="1441113" y="3252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ADC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F9CEDA9F-2C21-D029-BC08-CF60D58C7116}"/>
              </a:ext>
            </a:extLst>
          </p:cNvPr>
          <p:cNvCxnSpPr/>
          <p:nvPr/>
        </p:nvCxnSpPr>
        <p:spPr>
          <a:xfrm>
            <a:off x="3312368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40EA4DA-E22F-7F13-1CE6-ABCFE2935987}"/>
              </a:ext>
            </a:extLst>
          </p:cNvPr>
          <p:cNvCxnSpPr/>
          <p:nvPr/>
        </p:nvCxnSpPr>
        <p:spPr>
          <a:xfrm>
            <a:off x="737120" y="3159580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9D096B9-3DBB-9C61-D91B-D06DFCA8C940}"/>
              </a:ext>
            </a:extLst>
          </p:cNvPr>
          <p:cNvCxnSpPr/>
          <p:nvPr/>
        </p:nvCxnSpPr>
        <p:spPr>
          <a:xfrm>
            <a:off x="737120" y="3423169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A87F0BB-F6EA-59FD-4822-D075B66A0CF9}"/>
              </a:ext>
            </a:extLst>
          </p:cNvPr>
          <p:cNvCxnSpPr/>
          <p:nvPr/>
        </p:nvCxnSpPr>
        <p:spPr>
          <a:xfrm>
            <a:off x="737120" y="3714750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13B7BBB7-7537-FCB4-4A2D-335C0BA4B09D}"/>
              </a:ext>
            </a:extLst>
          </p:cNvPr>
          <p:cNvSpPr/>
          <p:nvPr/>
        </p:nvSpPr>
        <p:spPr>
          <a:xfrm>
            <a:off x="4045287" y="2792185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D72853D-E71B-97A5-9510-98E506789531}"/>
              </a:ext>
            </a:extLst>
          </p:cNvPr>
          <p:cNvSpPr txBox="1"/>
          <p:nvPr/>
        </p:nvSpPr>
        <p:spPr>
          <a:xfrm>
            <a:off x="4143491" y="3252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FPGA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1E1118B5-4D4E-416F-8AAF-B0A6EDF3B731}"/>
              </a:ext>
            </a:extLst>
          </p:cNvPr>
          <p:cNvCxnSpPr/>
          <p:nvPr/>
        </p:nvCxnSpPr>
        <p:spPr>
          <a:xfrm>
            <a:off x="5902079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5A68BE4A-1B5F-AA9C-B59A-66296B0E56C1}"/>
              </a:ext>
            </a:extLst>
          </p:cNvPr>
          <p:cNvSpPr/>
          <p:nvPr/>
        </p:nvSpPr>
        <p:spPr>
          <a:xfrm>
            <a:off x="6634998" y="2785186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C0C124E-C119-2F60-135F-9D7D0F8165D2}"/>
              </a:ext>
            </a:extLst>
          </p:cNvPr>
          <p:cNvSpPr txBox="1"/>
          <p:nvPr/>
        </p:nvSpPr>
        <p:spPr>
          <a:xfrm>
            <a:off x="6643398" y="3268050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FTDI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85AA597-1FD5-678F-37AD-6CDFEEF5CF0E}"/>
              </a:ext>
            </a:extLst>
          </p:cNvPr>
          <p:cNvCxnSpPr/>
          <p:nvPr/>
        </p:nvCxnSpPr>
        <p:spPr>
          <a:xfrm>
            <a:off x="8491790" y="3422001"/>
            <a:ext cx="718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id="{8DE2DE26-5CFF-C201-7EFB-6E8780A02B7A}"/>
              </a:ext>
            </a:extLst>
          </p:cNvPr>
          <p:cNvSpPr/>
          <p:nvPr/>
        </p:nvSpPr>
        <p:spPr>
          <a:xfrm>
            <a:off x="9224709" y="2785186"/>
            <a:ext cx="1856792" cy="1273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9166921-56D7-E9A9-AB4C-AD570DB1F003}"/>
              </a:ext>
            </a:extLst>
          </p:cNvPr>
          <p:cNvSpPr txBox="1"/>
          <p:nvPr/>
        </p:nvSpPr>
        <p:spPr>
          <a:xfrm>
            <a:off x="9322913" y="3245502"/>
            <a:ext cx="151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MATLAB - PC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9E78EBD-34D0-ECAE-8E6E-3D08E92215E9}"/>
              </a:ext>
            </a:extLst>
          </p:cNvPr>
          <p:cNvSpPr txBox="1"/>
          <p:nvPr/>
        </p:nvSpPr>
        <p:spPr>
          <a:xfrm>
            <a:off x="5371631" y="3051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</a:t>
            </a:r>
            <a:endParaRPr lang="en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A309D5B-55B7-D07D-EED5-773F97D1D9EE}"/>
              </a:ext>
            </a:extLst>
          </p:cNvPr>
          <p:cNvSpPr txBox="1"/>
          <p:nvPr/>
        </p:nvSpPr>
        <p:spPr>
          <a:xfrm>
            <a:off x="7859174" y="3051501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  <a:endParaRPr lang="en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44CA78-E8F6-416E-9F3D-30AEEE93A692}"/>
              </a:ext>
            </a:extLst>
          </p:cNvPr>
          <p:cNvSpPr txBox="1"/>
          <p:nvPr/>
        </p:nvSpPr>
        <p:spPr>
          <a:xfrm>
            <a:off x="2700516" y="3060836"/>
            <a:ext cx="124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  <a:endParaRPr lang="en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7F0B09C-2BE8-A27D-3D5F-3496AC85D941}"/>
              </a:ext>
            </a:extLst>
          </p:cNvPr>
          <p:cNvSpPr txBox="1"/>
          <p:nvPr/>
        </p:nvSpPr>
        <p:spPr>
          <a:xfrm>
            <a:off x="-305927" y="2527516"/>
            <a:ext cx="170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Chanel[2..0]</a:t>
            </a:r>
            <a:br>
              <a:rPr lang="en-US" dirty="0"/>
            </a:br>
            <a:r>
              <a:rPr lang="en-US" dirty="0"/>
              <a:t>ANALOG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13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4273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מסך רחב</PresentationFormat>
  <Paragraphs>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Ron Krakovsky</dc:creator>
  <cp:lastModifiedBy>Ron Krakovsky</cp:lastModifiedBy>
  <cp:revision>3</cp:revision>
  <dcterms:created xsi:type="dcterms:W3CDTF">2022-08-16T18:38:12Z</dcterms:created>
  <dcterms:modified xsi:type="dcterms:W3CDTF">2022-08-18T07:42:38Z</dcterms:modified>
</cp:coreProperties>
</file>