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5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ACF8-54F7-6C44-B785-9304520AF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4CB76-D0F2-A74C-B1BF-E276DF09D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83E04-0047-2745-9531-D00B7595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C69-A378-2043-A8D7-4A140EB9535B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CCEE-DEB0-C24C-86D4-9FA0C649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50775-4800-D349-B360-60822B4C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DDB3-9FE8-8748-A865-88DEF1ED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6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6372-2D16-AA42-B57B-6459DDEF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A16C5-2C64-CF42-8B9D-5B1A62DCA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64AB8-542C-AA40-AB9F-AC2058E1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C69-A378-2043-A8D7-4A140EB9535B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4CE90-99F5-ED46-84C7-0F01AA8F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0360F-A2AC-BA47-B624-8CCAC791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DDB3-9FE8-8748-A865-88DEF1ED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8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F0EE6-8375-474E-8745-A80790D7D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56723-5DA1-164B-A82F-55BAAFE85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99A0F-572F-EF45-A1B8-1D7C5490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C69-A378-2043-A8D7-4A140EB9535B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A0427-D580-9548-9E6B-AF0C3782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A5826-1CC7-9349-A3D6-72733F49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DDB3-9FE8-8748-A865-88DEF1ED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9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550B-A815-6D43-BDDF-076B035B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D9468-F8F2-2045-B0FB-AC7495BF5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E7D6-A8B4-E347-85EF-66D83C47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C69-A378-2043-A8D7-4A140EB9535B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6A379-34A3-294D-96CC-0213B722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1DD5A-383E-E043-B1EB-E84C3C2C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DDB3-9FE8-8748-A865-88DEF1ED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7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91BB-6794-C54B-A930-D6DEC9F4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249DF-6883-C342-AF7E-238237C9C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5B20-B159-214B-88A9-8AC36784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C69-A378-2043-A8D7-4A140EB9535B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DC8BA-C911-F849-B582-3C669469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A75F1-F3AA-634D-A0E3-FB0FAA0D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DDB3-9FE8-8748-A865-88DEF1ED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3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3BA6B-1B0C-6D48-AF6C-98222E9E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1FF1-1F76-1C47-A5DF-7D2EEBA0C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2E76B-98A1-FA44-AFE0-3099A29D0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F5383-E85C-0044-87B5-E3ED8A19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C69-A378-2043-A8D7-4A140EB9535B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92594-084D-A944-BFEE-6AA967A5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86FBB-968E-4745-B5BD-7C0F7911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DDB3-9FE8-8748-A865-88DEF1ED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7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1E08-857D-D143-8111-1A2FB215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16982-E8EE-5944-848E-120013623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08AD1-C248-834F-83A0-A228E06CB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D1DE7-0462-5A4A-ACAB-DC664EDD0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FA5A8-DBAB-6042-9B3F-D443D5ADB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05300-13A2-0045-B93E-CCB0CDB1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C69-A378-2043-A8D7-4A140EB9535B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B7AA6-6061-F24B-8579-9F650583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2CDD6-A3F4-0E48-B450-DC0E4F9F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DDB3-9FE8-8748-A865-88DEF1ED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3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F187-61B4-E64C-993A-049D8E46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85A75-728E-C545-ABF0-EB6B72FF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C69-A378-2043-A8D7-4A140EB9535B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1302B-F6DC-0944-AC46-00145767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A412C-4BB8-1D4C-9526-B0142E73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DDB3-9FE8-8748-A865-88DEF1ED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5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54331-881B-CC40-A791-86FAA690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C69-A378-2043-A8D7-4A140EB9535B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2D6-DFF7-F349-8380-BEBED298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8CE24-22EA-3D4E-90A5-55012D39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DDB3-9FE8-8748-A865-88DEF1ED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6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5DD6-4BAC-0744-ADBC-28A77B2D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4DF29-CD1D-CF42-9DD8-758F14957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20B0C-471E-C941-BB6F-941BD4944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D7AFF-7CBF-AD46-8608-19ABE349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C69-A378-2043-A8D7-4A140EB9535B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0C8F0-D976-A44B-BC11-23CFA214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DE742-F83D-4842-8CF8-95128DCB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DDB3-9FE8-8748-A865-88DEF1ED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A833-B9EC-EF4A-BCEA-687FF44A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95BEB-B488-054E-BCFC-8E211ADFC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2DDE9-31B5-4C46-B70B-D6128CB36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FFF09-E86F-6E46-B715-5984D310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C69-A378-2043-A8D7-4A140EB9535B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2CFDA-7DA5-034D-A8E5-DD391A7B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AC764-13CA-6449-98D0-A6878127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DDB3-9FE8-8748-A865-88DEF1ED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97230-AEAF-6041-9333-AB278953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12D18-419A-2246-B421-0FF838262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D127-8D81-0D41-B1CD-B47BD7E92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80C69-A378-2043-A8D7-4A140EB9535B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8DE2C-8974-1D49-8FA2-5B7828D30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E120-BA83-6643-BB44-EF294FE56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CDDB3-9FE8-8748-A865-88DEF1ED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, outdoor, tree, city&#10;&#10;Description automatically generated">
            <a:extLst>
              <a:ext uri="{FF2B5EF4-FFF2-40B4-BE49-F238E27FC236}">
                <a16:creationId xmlns:a16="http://schemas.microsoft.com/office/drawing/2014/main" id="{8A2E299E-7BB8-6A42-96B0-3111D61C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956" y="634304"/>
            <a:ext cx="9335544" cy="622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1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outdoor, city, resort&#10;&#10;Description automatically generated">
            <a:extLst>
              <a:ext uri="{FF2B5EF4-FFF2-40B4-BE49-F238E27FC236}">
                <a16:creationId xmlns:a16="http://schemas.microsoft.com/office/drawing/2014/main" id="{0628C54F-18CD-3F46-BD65-9945DB40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070100"/>
            <a:ext cx="11201400" cy="27178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5698457-FD95-7140-A34F-98A4A85EFD35}"/>
              </a:ext>
            </a:extLst>
          </p:cNvPr>
          <p:cNvGrpSpPr/>
          <p:nvPr/>
        </p:nvGrpSpPr>
        <p:grpSpPr>
          <a:xfrm>
            <a:off x="1755689" y="2918846"/>
            <a:ext cx="9534794" cy="1446550"/>
            <a:chOff x="495300" y="2572857"/>
            <a:chExt cx="9534794" cy="14465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5AD6EC-35E2-1E44-9BC7-4DDECABD264E}"/>
                </a:ext>
              </a:extLst>
            </p:cNvPr>
            <p:cNvSpPr txBox="1"/>
            <p:nvPr/>
          </p:nvSpPr>
          <p:spPr>
            <a:xfrm>
              <a:off x="495300" y="2572857"/>
              <a:ext cx="953479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The</a:t>
              </a:r>
              <a:r>
                <a:rPr lang="en-US" sz="8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 </a:t>
              </a:r>
              <a:r>
                <a:rPr lang="en-US" sz="7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PASHI</a:t>
              </a:r>
              <a:r>
                <a:rPr lang="en-US" sz="8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 </a:t>
              </a:r>
              <a:r>
                <a:rPr lang="en-US" sz="7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Projet</a:t>
              </a:r>
              <a:endParaRPr lang="en-US" sz="8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elvetica" pitchFamily="2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E2EBD8-F6EE-4A47-9233-289236A431B1}"/>
                </a:ext>
              </a:extLst>
            </p:cNvPr>
            <p:cNvSpPr txBox="1"/>
            <p:nvPr/>
          </p:nvSpPr>
          <p:spPr>
            <a:xfrm>
              <a:off x="2474250" y="3609588"/>
              <a:ext cx="4013637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P</a:t>
              </a:r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ortland </a:t>
              </a:r>
              <a:r>
                <a:rPr lang="en-US" sz="2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A</a:t>
              </a:r>
              <a:r>
                <a:rPr lang="en-US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ffordable</a:t>
              </a:r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 </a:t>
              </a:r>
              <a:r>
                <a:rPr lang="en-US" sz="2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S</a:t>
              </a:r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afe </a:t>
              </a:r>
              <a:r>
                <a:rPr lang="en-US" sz="2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H</a:t>
              </a:r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ousing </a:t>
              </a:r>
              <a:r>
                <a:rPr lang="en-US" sz="2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I</a:t>
              </a:r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nitiative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52D4814-FF49-3947-A4A6-9CA1EA09A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1946" y="3809643"/>
              <a:ext cx="735332" cy="9709"/>
            </a:xfrm>
            <a:prstGeom prst="line">
              <a:avLst/>
            </a:prstGeom>
            <a:ln w="889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DAE028-B11B-774E-8E15-D7D2C8B22D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930" y="3804790"/>
              <a:ext cx="1721928" cy="14562"/>
            </a:xfrm>
            <a:prstGeom prst="line">
              <a:avLst/>
            </a:prstGeom>
            <a:ln w="889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FB78A10-60CB-AD49-9258-5778B4AF6354}"/>
              </a:ext>
            </a:extLst>
          </p:cNvPr>
          <p:cNvSpPr txBox="1"/>
          <p:nvPr/>
        </p:nvSpPr>
        <p:spPr>
          <a:xfrm>
            <a:off x="1755689" y="704335"/>
            <a:ext cx="348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 1</a:t>
            </a:r>
          </a:p>
        </p:txBody>
      </p:sp>
    </p:spTree>
    <p:extLst>
      <p:ext uri="{BB962C8B-B14F-4D97-AF65-F5344CB8AC3E}">
        <p14:creationId xmlns:p14="http://schemas.microsoft.com/office/powerpoint/2010/main" val="417285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outdoor, city, resort&#10;&#10;Description automatically generated">
            <a:extLst>
              <a:ext uri="{FF2B5EF4-FFF2-40B4-BE49-F238E27FC236}">
                <a16:creationId xmlns:a16="http://schemas.microsoft.com/office/drawing/2014/main" id="{0628C54F-18CD-3F46-BD65-9945DB40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682" y="2312823"/>
            <a:ext cx="9200635" cy="223235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EB60F9C-FBA9-A246-A900-E0E002EAF769}"/>
              </a:ext>
            </a:extLst>
          </p:cNvPr>
          <p:cNvGrpSpPr/>
          <p:nvPr/>
        </p:nvGrpSpPr>
        <p:grpSpPr>
          <a:xfrm>
            <a:off x="1872299" y="3005344"/>
            <a:ext cx="9534794" cy="1446550"/>
            <a:chOff x="1755689" y="2918846"/>
            <a:chExt cx="9534794" cy="14465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5AD6EC-35E2-1E44-9BC7-4DDECABD264E}"/>
                </a:ext>
              </a:extLst>
            </p:cNvPr>
            <p:cNvSpPr txBox="1"/>
            <p:nvPr/>
          </p:nvSpPr>
          <p:spPr>
            <a:xfrm>
              <a:off x="1755689" y="2918846"/>
              <a:ext cx="953479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The</a:t>
              </a:r>
              <a:r>
                <a:rPr lang="en-US" sz="8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 </a:t>
              </a:r>
              <a:r>
                <a:rPr lang="en-US" sz="7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PASHI</a:t>
              </a:r>
              <a:r>
                <a:rPr lang="en-US" sz="8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 </a:t>
              </a:r>
              <a:r>
                <a:rPr lang="en-US" sz="7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Project</a:t>
              </a:r>
              <a:endParaRPr lang="en-US" sz="8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elvetica" pitchFamily="2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E2EBD8-F6EE-4A47-9233-289236A431B1}"/>
                </a:ext>
              </a:extLst>
            </p:cNvPr>
            <p:cNvSpPr txBox="1"/>
            <p:nvPr/>
          </p:nvSpPr>
          <p:spPr>
            <a:xfrm>
              <a:off x="3734639" y="3955577"/>
              <a:ext cx="4013637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P</a:t>
              </a:r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ortland </a:t>
              </a:r>
              <a:r>
                <a:rPr lang="en-US" sz="2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A</a:t>
              </a:r>
              <a:r>
                <a:rPr lang="en-US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ffordable</a:t>
              </a:r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 </a:t>
              </a:r>
              <a:r>
                <a:rPr lang="en-US" sz="2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S</a:t>
              </a:r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afe </a:t>
              </a:r>
              <a:r>
                <a:rPr lang="en-US" sz="2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H</a:t>
              </a:r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ousing </a:t>
              </a:r>
              <a:r>
                <a:rPr lang="en-US" sz="2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I</a:t>
              </a:r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  <a:cs typeface="Aharoni" panose="02010803020104030203" pitchFamily="2" charset="-79"/>
                </a:rPr>
                <a:t>nitiative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52D4814-FF49-3947-A4A6-9CA1EA09A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2335" y="4155632"/>
              <a:ext cx="735332" cy="9709"/>
            </a:xfrm>
            <a:prstGeom prst="line">
              <a:avLst/>
            </a:prstGeom>
            <a:ln w="889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DAE028-B11B-774E-8E15-D7D2C8B22D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3319" y="4150779"/>
              <a:ext cx="1721928" cy="14562"/>
            </a:xfrm>
            <a:prstGeom prst="line">
              <a:avLst/>
            </a:prstGeom>
            <a:ln w="889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69818CD-B478-974B-A212-678399685699}"/>
              </a:ext>
            </a:extLst>
          </p:cNvPr>
          <p:cNvSpPr txBox="1"/>
          <p:nvPr/>
        </p:nvSpPr>
        <p:spPr>
          <a:xfrm>
            <a:off x="1730975" y="704335"/>
            <a:ext cx="348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 2</a:t>
            </a:r>
          </a:p>
        </p:txBody>
      </p:sp>
    </p:spTree>
    <p:extLst>
      <p:ext uri="{BB962C8B-B14F-4D97-AF65-F5344CB8AC3E}">
        <p14:creationId xmlns:p14="http://schemas.microsoft.com/office/powerpoint/2010/main" val="244319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 Mansolilli</dc:creator>
  <cp:lastModifiedBy>Ronald Mansolilli</cp:lastModifiedBy>
  <cp:revision>7</cp:revision>
  <dcterms:created xsi:type="dcterms:W3CDTF">2021-01-07T20:13:57Z</dcterms:created>
  <dcterms:modified xsi:type="dcterms:W3CDTF">2021-01-08T19:36:07Z</dcterms:modified>
</cp:coreProperties>
</file>