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72" y="-4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76873"/>
            <a:ext cx="9144000" cy="1296143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6666FF"/>
                </a:solidFill>
                <a:latin typeface="Emulogic" pitchFamily="2" charset="0"/>
              </a:rPr>
              <a:t>REMADE FOREVER</a:t>
            </a:r>
            <a:endParaRPr lang="en-US" sz="4200" dirty="0">
              <a:solidFill>
                <a:srgbClr val="6666FF"/>
              </a:solidFill>
              <a:latin typeface="Emulogic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6" y="3429000"/>
            <a:ext cx="9131324" cy="3429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Brandon goh nian zhou 				</a:t>
            </a:r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–121309D</a:t>
            </a:r>
            <a:endParaRPr lang="en-US" sz="1400" dirty="0" smtClean="0">
              <a:solidFill>
                <a:srgbClr val="FF7C80"/>
              </a:solidFill>
              <a:latin typeface="Emulogic" pitchFamily="2" charset="0"/>
            </a:endParaRPr>
          </a:p>
          <a:p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Kho liang hao 						</a:t>
            </a:r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–121320s</a:t>
            </a:r>
            <a:endParaRPr lang="en-US" sz="1400" dirty="0" smtClean="0">
              <a:solidFill>
                <a:srgbClr val="FF7C80"/>
              </a:solidFill>
              <a:latin typeface="Emulogic" pitchFamily="2" charset="0"/>
            </a:endParaRPr>
          </a:p>
          <a:p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Ron ng jian yian 					</a:t>
            </a:r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-120160y</a:t>
            </a:r>
            <a:endParaRPr lang="en-US" sz="1400" dirty="0" smtClean="0">
              <a:solidFill>
                <a:srgbClr val="FF7C80"/>
              </a:solidFill>
              <a:latin typeface="Emulogic" pitchFamily="2" charset="0"/>
            </a:endParaRPr>
          </a:p>
          <a:p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Sim yuan he						</a:t>
            </a:r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-122816d</a:t>
            </a:r>
            <a:endParaRPr lang="en-US" sz="1400" dirty="0" smtClean="0">
              <a:solidFill>
                <a:srgbClr val="FF7C80"/>
              </a:solidFill>
              <a:latin typeface="Emulog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A FRESH ENDLESS TAKE ON A CLASSIC.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3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Player’s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 CHALLENGING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COMPETITION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440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PARTICLES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PARTICLE MANAGER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4057492" cy="383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56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HOMING MISSILES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BULLET SPREAD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DRONE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54300"/>
            <a:ext cx="18859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3254300"/>
            <a:ext cx="1958091" cy="199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54300"/>
            <a:ext cx="192324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2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WAYPOINTS FOR 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RANDOM ATTACKING BEHAVIOR</a:t>
            </a:r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3610697" cy="299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31136"/>
            <a:ext cx="3220347" cy="283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12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ABLE TO PRINT TRUETYPE FONTS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81400"/>
            <a:ext cx="4419600" cy="254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69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438400"/>
            <a:ext cx="5791200" cy="13716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25</TotalTime>
  <Words>49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REMADE FOREVER</vt:lpstr>
      <vt:lpstr>High concept</vt:lpstr>
      <vt:lpstr>Player’s motivation</vt:lpstr>
      <vt:lpstr>Particles!</vt:lpstr>
      <vt:lpstr>Weapons!</vt:lpstr>
      <vt:lpstr>Enemy</vt:lpstr>
      <vt:lpstr>UI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REMADE FOREVER</dc:title>
  <dc:creator>Tweakisher</dc:creator>
  <cp:lastModifiedBy>Tweakisher</cp:lastModifiedBy>
  <cp:revision>4</cp:revision>
  <dcterms:created xsi:type="dcterms:W3CDTF">2014-03-06T18:08:36Z</dcterms:created>
  <dcterms:modified xsi:type="dcterms:W3CDTF">2014-03-06T18:33:49Z</dcterms:modified>
</cp:coreProperties>
</file>