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6666FF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F33A-861F-419D-B041-F986A9882154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6C2B-EF60-42EB-882B-D669F96F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6873"/>
            <a:ext cx="9144000" cy="1296143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6666FF"/>
                </a:solidFill>
                <a:latin typeface="Emulogic" pitchFamily="2" charset="0"/>
              </a:rPr>
              <a:t>REMADE FOREVER</a:t>
            </a:r>
            <a:endParaRPr lang="en-US" sz="4200" dirty="0">
              <a:solidFill>
                <a:srgbClr val="6666FF"/>
              </a:solidFill>
              <a:latin typeface="Emulogic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6" y="3429000"/>
            <a:ext cx="9131324" cy="34290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Brandon goh nian zhou 				– 121309D</a:t>
            </a: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Kho liang hao 						– 121320s</a:t>
            </a: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Ron ng jian yian 					- 120160y</a:t>
            </a:r>
          </a:p>
          <a:p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Sim yuan he						- </a:t>
            </a:r>
            <a:r>
              <a:rPr lang="en-US" sz="1400" dirty="0" smtClean="0">
                <a:solidFill>
                  <a:srgbClr val="FF7C80"/>
                </a:solidFill>
                <a:latin typeface="Emulogic" pitchFamily="2" charset="0"/>
              </a:rPr>
              <a:t>122816d</a:t>
            </a:r>
          </a:p>
        </p:txBody>
      </p:sp>
    </p:spTree>
    <p:extLst>
      <p:ext uri="{BB962C8B-B14F-4D97-AF65-F5344CB8AC3E}">
        <p14:creationId xmlns:p14="http://schemas.microsoft.com/office/powerpoint/2010/main" val="18592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0"/>
            <a:ext cx="4582800" cy="6858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97" y="3424896"/>
            <a:ext cx="4582800" cy="3430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97" y="1"/>
            <a:ext cx="4579403" cy="343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3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Emulogic" pitchFamily="2" charset="0"/>
              </a:rPr>
              <a:t>Menu</a:t>
            </a:r>
            <a:r>
              <a:rPr lang="en-US" dirty="0" smtClean="0">
                <a:latin typeface="Emulogic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Emulogic" pitchFamily="2" charset="0"/>
              </a:rPr>
              <a:t>UI</a:t>
            </a:r>
            <a:endParaRPr lang="en-US" dirty="0">
              <a:solidFill>
                <a:srgbClr val="FF0000"/>
              </a:solidFill>
              <a:latin typeface="Emulogic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12" y="548680"/>
            <a:ext cx="1663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wonder what is to be written here…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Maybe someone can fill me in?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6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00" y="-5904"/>
            <a:ext cx="4604400" cy="3430800"/>
          </a:xfrm>
          <a:prstGeom prst="rect">
            <a:avLst/>
          </a:prstGeom>
        </p:spPr>
      </p:pic>
      <p:pic>
        <p:nvPicPr>
          <p:cNvPr id="9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200"/>
            <a:ext cx="4579200" cy="3430800"/>
          </a:xfrm>
          <a:prstGeom prst="rect">
            <a:avLst/>
          </a:prstGeom>
        </p:spPr>
      </p:pic>
      <p:pic>
        <p:nvPicPr>
          <p:cNvPr id="10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21" y="3427200"/>
            <a:ext cx="4579200" cy="3430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9200" cy="3430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Emulogic" pitchFamily="2" charset="0"/>
              </a:rPr>
              <a:t>Gameplay</a:t>
            </a:r>
            <a:endParaRPr lang="en-US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0" y="1455167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Here’s where the fun part comes 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Say stuff like particles, enemy ships, player ship, high score, asteroids, bullets, missiles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7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57"/>
            <a:ext cx="9144001" cy="68583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12360" cy="119675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Emulogic" pitchFamily="2" charset="0"/>
              </a:rPr>
              <a:t>G</a:t>
            </a:r>
            <a:r>
              <a:rPr lang="en-US" dirty="0" smtClean="0">
                <a:solidFill>
                  <a:srgbClr val="FFC000"/>
                </a:solidFill>
                <a:latin typeface="Emulogic" pitchFamily="2" charset="0"/>
              </a:rPr>
              <a:t>a</a:t>
            </a:r>
            <a:r>
              <a:rPr lang="en-US" dirty="0" smtClean="0">
                <a:solidFill>
                  <a:srgbClr val="FFFF00"/>
                </a:solidFill>
                <a:latin typeface="Emulogic" pitchFamily="2" charset="0"/>
              </a:rPr>
              <a:t>m</a:t>
            </a:r>
            <a:r>
              <a:rPr lang="en-US" dirty="0" smtClean="0">
                <a:solidFill>
                  <a:srgbClr val="92D050"/>
                </a:solidFill>
                <a:latin typeface="Emulogic" pitchFamily="2" charset="0"/>
              </a:rPr>
              <a:t>e</a:t>
            </a:r>
            <a:r>
              <a:rPr lang="en-US" dirty="0" smtClean="0">
                <a:latin typeface="Emulogic" pitchFamily="2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Emulogic" pitchFamily="2" charset="0"/>
              </a:rPr>
              <a:t>o</a:t>
            </a:r>
            <a:r>
              <a:rPr lang="en-US" dirty="0" smtClean="0">
                <a:solidFill>
                  <a:srgbClr val="00B0F0"/>
                </a:solidFill>
                <a:latin typeface="Emulogic" pitchFamily="2" charset="0"/>
              </a:rPr>
              <a:t>v</a:t>
            </a:r>
            <a:r>
              <a:rPr lang="en-US" dirty="0" smtClean="0">
                <a:solidFill>
                  <a:srgbClr val="0070C0"/>
                </a:solidFill>
                <a:latin typeface="Emulogic" pitchFamily="2" charset="0"/>
              </a:rPr>
              <a:t>e</a:t>
            </a:r>
            <a:r>
              <a:rPr lang="en-US" dirty="0" smtClean="0">
                <a:solidFill>
                  <a:srgbClr val="7030A0"/>
                </a:solidFill>
                <a:latin typeface="Emulogic" pitchFamily="2" charset="0"/>
              </a:rPr>
              <a:t>r</a:t>
            </a:r>
            <a:endParaRPr lang="en-US" dirty="0">
              <a:solidFill>
                <a:srgbClr val="7030A0"/>
              </a:solidFill>
              <a:latin typeface="Emulog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643" y="594665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I’m guessing what’s going to happen here is that when the player ship gets hit, YOLO.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07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Emulogic" pitchFamily="2" charset="0"/>
              </a:rPr>
              <a:t>SHOP UPGRADE</a:t>
            </a:r>
            <a:endParaRPr lang="en-US" dirty="0">
              <a:solidFill>
                <a:schemeClr val="bg1"/>
              </a:solidFill>
              <a:latin typeface="Emulogi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6" y="1403484"/>
            <a:ext cx="2262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Well the upgrades are purchasable after each game so . . 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4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REMADE FOREVER</vt:lpstr>
      <vt:lpstr>Menu UI</vt:lpstr>
      <vt:lpstr>Gameplay</vt:lpstr>
      <vt:lpstr>Game over</vt:lpstr>
      <vt:lpstr>SHOP UPGRADE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GALAGA REMAKE</dc:title>
  <dc:creator>SIDM</dc:creator>
  <cp:lastModifiedBy>SIDM</cp:lastModifiedBy>
  <cp:revision>13</cp:revision>
  <dcterms:created xsi:type="dcterms:W3CDTF">2014-03-06T12:28:50Z</dcterms:created>
  <dcterms:modified xsi:type="dcterms:W3CDTF">2014-03-06T16:00:12Z</dcterms:modified>
</cp:coreProperties>
</file>