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F33A-861F-419D-B041-F986A9882154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6C2B-EF60-42EB-882B-D669F96F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F33A-861F-419D-B041-F986A9882154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6C2B-EF60-42EB-882B-D669F96F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4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F33A-861F-419D-B041-F986A9882154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6C2B-EF60-42EB-882B-D669F96F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F33A-861F-419D-B041-F986A9882154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6C2B-EF60-42EB-882B-D669F96F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7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F33A-861F-419D-B041-F986A9882154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6C2B-EF60-42EB-882B-D669F96F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81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F33A-861F-419D-B041-F986A9882154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6C2B-EF60-42EB-882B-D669F96F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7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F33A-861F-419D-B041-F986A9882154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6C2B-EF60-42EB-882B-D669F96F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3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F33A-861F-419D-B041-F986A9882154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6C2B-EF60-42EB-882B-D669F96F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6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F33A-861F-419D-B041-F986A9882154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6C2B-EF60-42EB-882B-D669F96F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9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F33A-861F-419D-B041-F986A9882154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6C2B-EF60-42EB-882B-D669F96F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0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F33A-861F-419D-B041-F986A9882154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6C2B-EF60-42EB-882B-D669F96F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1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0F33A-861F-419D-B041-F986A9882154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B6C2B-EF60-42EB-882B-D669F96F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0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04864"/>
            <a:ext cx="9144000" cy="129614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Emulogic" pitchFamily="2" charset="0"/>
              </a:rPr>
              <a:t>REMAKE</a:t>
            </a:r>
            <a:endParaRPr lang="en-US" dirty="0">
              <a:solidFill>
                <a:schemeClr val="bg1"/>
              </a:solidFill>
              <a:latin typeface="Emulogic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76" y="3429000"/>
            <a:ext cx="9131324" cy="3429000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Emulogic" pitchFamily="2" charset="0"/>
              </a:rPr>
              <a:t>Brandon goh nian zhou 				– 121309D</a:t>
            </a:r>
          </a:p>
          <a:p>
            <a:r>
              <a:rPr lang="en-US" sz="1400" dirty="0" smtClean="0">
                <a:latin typeface="Emulogic" pitchFamily="2" charset="0"/>
              </a:rPr>
              <a:t>Kho liang hao 						– 121320s</a:t>
            </a:r>
          </a:p>
          <a:p>
            <a:r>
              <a:rPr lang="en-US" sz="1400" dirty="0" smtClean="0">
                <a:latin typeface="Emulogic" pitchFamily="2" charset="0"/>
              </a:rPr>
              <a:t>Ron ng jian yian 					- 120160y</a:t>
            </a:r>
          </a:p>
          <a:p>
            <a:r>
              <a:rPr lang="en-US" sz="1400" dirty="0" smtClean="0">
                <a:latin typeface="Emulogic" pitchFamily="2" charset="0"/>
              </a:rPr>
              <a:t>Sim yuan he						- 12XXXXd</a:t>
            </a:r>
          </a:p>
        </p:txBody>
      </p:sp>
    </p:spTree>
    <p:extLst>
      <p:ext uri="{BB962C8B-B14F-4D97-AF65-F5344CB8AC3E}">
        <p14:creationId xmlns:p14="http://schemas.microsoft.com/office/powerpoint/2010/main" val="185922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REMAKE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GALAGA REMAKE</dc:title>
  <dc:creator>SIDM</dc:creator>
  <cp:lastModifiedBy>SIDM</cp:lastModifiedBy>
  <cp:revision>6</cp:revision>
  <dcterms:created xsi:type="dcterms:W3CDTF">2014-03-06T12:28:50Z</dcterms:created>
  <dcterms:modified xsi:type="dcterms:W3CDTF">2014-03-06T13:16:43Z</dcterms:modified>
</cp:coreProperties>
</file>