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93" r:id="rId15"/>
    <p:sldId id="305" r:id="rId16"/>
    <p:sldId id="288" r:id="rId17"/>
    <p:sldId id="306" r:id="rId18"/>
    <p:sldId id="290" r:id="rId19"/>
    <p:sldId id="289" r:id="rId20"/>
    <p:sldId id="271" r:id="rId21"/>
    <p:sldId id="277" r:id="rId22"/>
    <p:sldId id="272" r:id="rId23"/>
    <p:sldId id="279" r:id="rId24"/>
    <p:sldId id="278" r:id="rId25"/>
    <p:sldId id="280" r:id="rId26"/>
    <p:sldId id="281" r:id="rId27"/>
    <p:sldId id="282" r:id="rId28"/>
    <p:sldId id="283" r:id="rId29"/>
    <p:sldId id="270" r:id="rId30"/>
    <p:sldId id="285" r:id="rId31"/>
    <p:sldId id="286" r:id="rId32"/>
    <p:sldId id="291" r:id="rId33"/>
    <p:sldId id="292" r:id="rId34"/>
    <p:sldId id="296" r:id="rId35"/>
    <p:sldId id="294" r:id="rId36"/>
    <p:sldId id="295" r:id="rId37"/>
    <p:sldId id="297" r:id="rId38"/>
    <p:sldId id="30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pic>
        <p:nvPicPr>
          <p:cNvPr id="1026" name="Picture 2" descr="Image result for anders hejlsber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1" y="2057401"/>
            <a:ext cx="295043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770081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Turbo Pascal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The reason most of us have good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Fully transparent development process</a:t>
            </a:r>
          </a:p>
          <a:p>
            <a:pPr lvl="1"/>
            <a:r>
              <a:rPr lang="en-US" dirty="0" smtClean="0"/>
              <a:t>Takes patches from community</a:t>
            </a:r>
          </a:p>
          <a:p>
            <a:pPr lvl="1"/>
            <a:r>
              <a:rPr lang="en-US" dirty="0" smtClean="0"/>
              <a:t>Full member of TC39 Steering Committee, helping mold JS into a great language</a:t>
            </a:r>
          </a:p>
          <a:p>
            <a:r>
              <a:rPr lang="en-US" dirty="0" smtClean="0"/>
              <a:t>Gets new JS Features before they hit JS and browsers</a:t>
            </a:r>
          </a:p>
          <a:p>
            <a:r>
              <a:rPr lang="en-US" dirty="0" smtClean="0"/>
              <a:t>Only implements features that are either:</a:t>
            </a:r>
          </a:p>
          <a:p>
            <a:pPr lvl="1"/>
            <a:r>
              <a:rPr lang="en-US" dirty="0" smtClean="0"/>
              <a:t>100% likely to make it into JavaScript (Stage 3+ proposals only)</a:t>
            </a:r>
          </a:p>
          <a:p>
            <a:pPr lvl="1"/>
            <a:r>
              <a:rPr lang="en-US" dirty="0" smtClean="0"/>
              <a:t>0% likely to make it into JavaScript</a:t>
            </a:r>
          </a:p>
          <a:p>
            <a:r>
              <a:rPr lang="en-US" dirty="0" smtClean="0"/>
              <a:t>Code compiles to “idiomatic JavaScript”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TypeScript</a:t>
            </a:r>
            <a:r>
              <a:rPr lang="en-US" dirty="0" smtClean="0"/>
              <a:t> ever disappears, you can compile to JS and use the sources without needing a full rewrite</a:t>
            </a:r>
          </a:p>
          <a:p>
            <a:r>
              <a:rPr lang="en-US" dirty="0" smtClean="0"/>
              <a:t>Generated JS closely resembles source TS</a:t>
            </a:r>
          </a:p>
          <a:p>
            <a:pPr lvl="1"/>
            <a:r>
              <a:rPr lang="en-US" dirty="0" smtClean="0"/>
              <a:t>Can be debugged easily without </a:t>
            </a:r>
            <a:r>
              <a:rPr lang="en-US" dirty="0" err="1" smtClean="0"/>
              <a:t>sourcemaps</a:t>
            </a:r>
            <a:r>
              <a:rPr lang="en-US" dirty="0" smtClean="0"/>
              <a:t>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generally preferred because they decouple structure from function</a:t>
            </a:r>
          </a:p>
          <a:p>
            <a:r>
              <a:rPr lang="en-US" dirty="0" smtClean="0"/>
              <a:t>Especially important in loosely-connected web environments</a:t>
            </a:r>
          </a:p>
          <a:p>
            <a:pPr lvl="1"/>
            <a:r>
              <a:rPr lang="en-US" dirty="0" smtClean="0"/>
              <a:t>Retrieve JSON from all over the place</a:t>
            </a:r>
          </a:p>
          <a:p>
            <a:pPr lvl="1"/>
            <a:r>
              <a:rPr lang="en-US" dirty="0" smtClean="0"/>
              <a:t>Easier to treat as a raw chunk of data, and keep methods separate</a:t>
            </a:r>
          </a:p>
          <a:p>
            <a:pPr lvl="1"/>
            <a:r>
              <a:rPr lang="en-US" dirty="0" smtClean="0"/>
              <a:t>Otherwise, waste time hooking up complex OOP function hierarchies to your data</a:t>
            </a:r>
          </a:p>
        </p:txBody>
      </p:sp>
    </p:spTree>
    <p:extLst>
      <p:ext uri="{BB962C8B-B14F-4D97-AF65-F5344CB8AC3E}">
        <p14:creationId xmlns:p14="http://schemas.microsoft.com/office/powerpoint/2010/main" val="169766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Generics use (mostly) the same syntax as C#</a:t>
            </a:r>
          </a:p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create data-agnostic methods, structures, and classes</a:t>
            </a:r>
          </a:p>
          <a:p>
            <a:pPr lvl="1"/>
            <a:r>
              <a:rPr lang="en-US" dirty="0" smtClean="0"/>
              <a:t>Separate concerns for cleaner code</a:t>
            </a:r>
          </a:p>
          <a:p>
            <a:r>
              <a:rPr lang="en-US" dirty="0" smtClean="0"/>
              <a:t>Only type-safe at compile time</a:t>
            </a:r>
          </a:p>
          <a:p>
            <a:pPr lvl="1"/>
            <a:r>
              <a:rPr lang="en-US" dirty="0" smtClean="0"/>
              <a:t>Run-time is still JavaScript free-for-all </a:t>
            </a:r>
            <a:r>
              <a:rPr lang="en-US" dirty="0" err="1" smtClean="0"/>
              <a:t>chaosland</a:t>
            </a:r>
            <a:r>
              <a:rPr lang="en-US" dirty="0" smtClean="0"/>
              <a:t>, unlike C#</a:t>
            </a:r>
          </a:p>
          <a:p>
            <a:r>
              <a:rPr lang="en-US" dirty="0" smtClean="0"/>
              <a:t>See Example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note: </a:t>
            </a:r>
            <a:r>
              <a:rPr lang="en-US" dirty="0" err="1" smtClean="0"/>
              <a:t>TypeScript</a:t>
            </a:r>
            <a:r>
              <a:rPr lang="en-US" dirty="0" smtClean="0"/>
              <a:t> only </a:t>
            </a:r>
            <a:r>
              <a:rPr lang="en-US" i="1" dirty="0" smtClean="0"/>
              <a:t>Compile-Time Type-Safe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Runtime is still the Wild-Wild West</a:t>
            </a:r>
          </a:p>
          <a:p>
            <a:r>
              <a:rPr lang="en-US" dirty="0" smtClean="0"/>
              <a:t>Code follows “happy path”?</a:t>
            </a:r>
          </a:p>
          <a:p>
            <a:pPr lvl="1"/>
            <a:r>
              <a:rPr lang="en-US" dirty="0" smtClean="0"/>
              <a:t>Can get away with only compile-time type checking.</a:t>
            </a:r>
          </a:p>
          <a:p>
            <a:r>
              <a:rPr lang="en-US" dirty="0" smtClean="0"/>
              <a:t>Code interfaces with web services?</a:t>
            </a:r>
          </a:p>
          <a:p>
            <a:pPr lvl="1"/>
            <a:r>
              <a:rPr lang="en-US" dirty="0" smtClean="0"/>
              <a:t>You need to begin performing run-time type checking</a:t>
            </a:r>
          </a:p>
          <a:p>
            <a:r>
              <a:rPr lang="en-US" dirty="0" smtClean="0"/>
              <a:t>Unfortunately an area where languages like C# will always be superior</a:t>
            </a:r>
          </a:p>
          <a:p>
            <a:r>
              <a:rPr lang="en-US" dirty="0" smtClean="0"/>
              <a:t>See Example 12</a:t>
            </a:r>
          </a:p>
          <a:p>
            <a:r>
              <a:rPr lang="en-US" dirty="0" smtClean="0"/>
              <a:t>Type Guards can get large</a:t>
            </a:r>
          </a:p>
          <a:p>
            <a:pPr lvl="1"/>
            <a:r>
              <a:rPr lang="en-US" dirty="0" smtClean="0"/>
              <a:t>In Enterprise systems, better to use code generation against a </a:t>
            </a:r>
            <a:r>
              <a:rPr lang="en-US" smtClean="0"/>
              <a:t>data definition</a:t>
            </a:r>
            <a:endParaRPr lang="en-US" dirty="0" smtClean="0"/>
          </a:p>
          <a:p>
            <a:pPr lvl="1"/>
            <a:r>
              <a:rPr lang="en-US" dirty="0" smtClean="0"/>
              <a:t>Or an alternate technology, such as JSON Schema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4601</TotalTime>
  <Words>2243</Words>
  <Application>Microsoft Office PowerPoint</Application>
  <PresentationFormat>Widescreen</PresentationFormat>
  <Paragraphs>317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PowerPoint Presentation</vt:lpstr>
      <vt:lpstr>Anders Hejlsberg</vt:lpstr>
      <vt:lpstr>Upsides</vt:lpstr>
      <vt:lpstr>Upsides (cont)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  <vt:lpstr>generics</vt:lpstr>
      <vt:lpstr>Type guards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78</cp:revision>
  <dcterms:created xsi:type="dcterms:W3CDTF">2018-03-31T13:25:51Z</dcterms:created>
  <dcterms:modified xsi:type="dcterms:W3CDTF">2018-05-27T20:59:24Z</dcterms:modified>
</cp:coreProperties>
</file>