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305" r:id="rId16"/>
    <p:sldId id="288" r:id="rId17"/>
    <p:sldId id="306" r:id="rId18"/>
    <p:sldId id="290" r:id="rId19"/>
    <p:sldId id="289" r:id="rId20"/>
    <p:sldId id="271" r:id="rId21"/>
    <p:sldId id="277" r:id="rId22"/>
    <p:sldId id="272" r:id="rId23"/>
    <p:sldId id="279" r:id="rId24"/>
    <p:sldId id="278" r:id="rId25"/>
    <p:sldId id="280" r:id="rId26"/>
    <p:sldId id="281" r:id="rId27"/>
    <p:sldId id="282" r:id="rId28"/>
    <p:sldId id="283" r:id="rId29"/>
    <p:sldId id="270" r:id="rId30"/>
    <p:sldId id="285" r:id="rId31"/>
    <p:sldId id="286" r:id="rId32"/>
    <p:sldId id="291" r:id="rId33"/>
    <p:sldId id="292" r:id="rId34"/>
    <p:sldId id="296" r:id="rId35"/>
    <p:sldId id="294" r:id="rId36"/>
    <p:sldId id="295" r:id="rId37"/>
    <p:sldId id="297" r:id="rId38"/>
    <p:sldId id="30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generally preferred 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was a “scripting” language, a novelty.</a:t>
            </a:r>
          </a:p>
          <a:p>
            <a:r>
              <a:rPr lang="en-US" dirty="0" smtClean="0"/>
              <a:t>No need for complex things like linkers and modules and libraries!</a:t>
            </a:r>
          </a:p>
          <a:p>
            <a:r>
              <a:rPr lang="en-US" dirty="0" smtClean="0"/>
              <a:t>Until one 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Typescript uses ES2015 syntax natively and compiles to whichever module format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Node refuses to use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663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12655"/>
            <a:ext cx="10820400" cy="310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With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we don’t have to care about any of that nonsense.</a:t>
            </a:r>
          </a:p>
        </p:txBody>
      </p:sp>
    </p:spTree>
    <p:extLst>
      <p:ext uri="{BB962C8B-B14F-4D97-AF65-F5344CB8AC3E}">
        <p14:creationId xmlns:p14="http://schemas.microsoft.com/office/powerpoint/2010/main" val="3607187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originally shipped using keyword “module” for declaring modules</a:t>
            </a:r>
          </a:p>
          <a:p>
            <a:r>
              <a:rPr lang="en-US" dirty="0" smtClean="0"/>
              <a:t>TC39 changed mind and decided to change syntax completely</a:t>
            </a:r>
          </a:p>
          <a:p>
            <a:pPr lvl="1"/>
            <a:r>
              <a:rPr lang="en-US" dirty="0" smtClean="0"/>
              <a:t>Resulted in the first, and so far only major </a:t>
            </a:r>
            <a:r>
              <a:rPr lang="en-US" dirty="0" err="1" smtClean="0"/>
              <a:t>TypeScript</a:t>
            </a:r>
            <a:r>
              <a:rPr lang="en-US" dirty="0" smtClean="0"/>
              <a:t> breaking change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1.5 introduced ES2015 Module syntax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ES2015 module syntax to any module format</a:t>
            </a:r>
          </a:p>
          <a:p>
            <a:pPr lvl="1"/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278516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Projects</a:t>
            </a:r>
          </a:p>
          <a:p>
            <a:pPr lvl="1"/>
            <a:r>
              <a:rPr lang="en-US" dirty="0"/>
              <a:t>Prefer </a:t>
            </a:r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WebPack</a:t>
            </a:r>
            <a:r>
              <a:rPr lang="en-US" dirty="0" smtClean="0"/>
              <a:t> to bundle your modules</a:t>
            </a:r>
          </a:p>
          <a:p>
            <a:r>
              <a:rPr lang="en-US" dirty="0" smtClean="0"/>
              <a:t>Node Projects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based</a:t>
            </a:r>
          </a:p>
          <a:p>
            <a:pPr lvl="1"/>
            <a:r>
              <a:rPr lang="en-US" dirty="0" smtClean="0"/>
              <a:t>Can result in messy hierarchies</a:t>
            </a:r>
          </a:p>
          <a:p>
            <a:pPr lvl="1"/>
            <a:r>
              <a:rPr lang="en-US" dirty="0" smtClean="0"/>
              <a:t>Move module on disk, everything referencing it must be updated</a:t>
            </a:r>
          </a:p>
          <a:p>
            <a:r>
              <a:rPr lang="en-US" dirty="0" smtClean="0"/>
              <a:t>Node Modules are flat</a:t>
            </a:r>
          </a:p>
          <a:p>
            <a:pPr lvl="1"/>
            <a:r>
              <a:rPr lang="en-US" dirty="0" smtClean="0"/>
              <a:t>Reference a single name</a:t>
            </a:r>
          </a:p>
          <a:p>
            <a:pPr lvl="1"/>
            <a:r>
              <a:rPr lang="en-US" dirty="0" smtClean="0"/>
              <a:t>Names are global</a:t>
            </a:r>
          </a:p>
          <a:p>
            <a:pPr lvl="1"/>
            <a:r>
              <a:rPr lang="en-US" dirty="0" smtClean="0"/>
              <a:t>Results in “clever name” syndrome, similar to websites</a:t>
            </a:r>
          </a:p>
          <a:p>
            <a:pPr lvl="1"/>
            <a:r>
              <a:rPr lang="en-US" dirty="0" smtClean="0"/>
              <a:t>Can use internal NPM server like </a:t>
            </a:r>
            <a:r>
              <a:rPr lang="en-US" dirty="0" err="1" smtClean="0"/>
              <a:t>Artifactory</a:t>
            </a:r>
            <a:r>
              <a:rPr lang="en-US" dirty="0" smtClean="0"/>
              <a:t> to host private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import single items from modules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 (</a:t>
            </a:r>
            <a:r>
              <a:rPr lang="en-US" dirty="0" err="1" smtClean="0"/>
              <a:t>TypeScript</a:t>
            </a:r>
            <a:r>
              <a:rPr lang="en-US" dirty="0" smtClean="0"/>
              <a:t>-only)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JSON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import multiple items from modules</a:t>
            </a:r>
          </a:p>
          <a:p>
            <a:r>
              <a:rPr lang="en-US" dirty="0" smtClean="0"/>
              <a:t>Can import entire modules</a:t>
            </a:r>
          </a:p>
          <a:p>
            <a:pPr lvl="1"/>
            <a:r>
              <a:rPr lang="en-US" dirty="0" smtClean="0"/>
              <a:t>And even rename them locally</a:t>
            </a:r>
          </a:p>
          <a:p>
            <a:r>
              <a:rPr lang="en-US" dirty="0" smtClean="0"/>
              <a:t>See Example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4654</TotalTime>
  <Words>2609</Words>
  <Application>Microsoft Office PowerPoint</Application>
  <PresentationFormat>Widescreen</PresentationFormat>
  <Paragraphs>390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86</cp:revision>
  <dcterms:created xsi:type="dcterms:W3CDTF">2018-03-31T13:25:51Z</dcterms:created>
  <dcterms:modified xsi:type="dcterms:W3CDTF">2018-05-27T22:49:53Z</dcterms:modified>
</cp:coreProperties>
</file>