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288" r:id="rId16"/>
    <p:sldId id="290" r:id="rId17"/>
    <p:sldId id="289" r:id="rId18"/>
    <p:sldId id="271" r:id="rId19"/>
    <p:sldId id="277" r:id="rId20"/>
    <p:sldId id="272" r:id="rId21"/>
    <p:sldId id="279" r:id="rId22"/>
    <p:sldId id="278" r:id="rId23"/>
    <p:sldId id="280" r:id="rId24"/>
    <p:sldId id="281" r:id="rId25"/>
    <p:sldId id="282" r:id="rId26"/>
    <p:sldId id="283" r:id="rId27"/>
    <p:sldId id="270" r:id="rId28"/>
    <p:sldId id="285" r:id="rId29"/>
    <p:sldId id="286" r:id="rId30"/>
    <p:sldId id="291" r:id="rId31"/>
    <p:sldId id="292" r:id="rId32"/>
    <p:sldId id="296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4494</TotalTime>
  <Words>1932</Words>
  <Application>Microsoft Office PowerPoint</Application>
  <PresentationFormat>Widescreen</PresentationFormat>
  <Paragraphs>273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Upsides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71</cp:revision>
  <dcterms:created xsi:type="dcterms:W3CDTF">2018-03-31T13:25:51Z</dcterms:created>
  <dcterms:modified xsi:type="dcterms:W3CDTF">2018-05-27T03:38:10Z</dcterms:modified>
</cp:coreProperties>
</file>