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88" r:id="rId15"/>
    <p:sldId id="290" r:id="rId16"/>
    <p:sldId id="289" r:id="rId17"/>
    <p:sldId id="271" r:id="rId18"/>
    <p:sldId id="277" r:id="rId19"/>
    <p:sldId id="272" r:id="rId20"/>
    <p:sldId id="279" r:id="rId21"/>
    <p:sldId id="278" r:id="rId22"/>
    <p:sldId id="280" r:id="rId23"/>
    <p:sldId id="281" r:id="rId24"/>
    <p:sldId id="282" r:id="rId25"/>
    <p:sldId id="283" r:id="rId26"/>
    <p:sldId id="270" r:id="rId27"/>
    <p:sldId id="285" r:id="rId28"/>
    <p:sldId id="286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</a:t>
            </a:r>
            <a:r>
              <a:rPr lang="en-US" sz="3600" dirty="0" smtClean="0"/>
              <a:t>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3313</TotalTime>
  <Words>1366</Words>
  <Application>Microsoft Office PowerPoint</Application>
  <PresentationFormat>Widescreen</PresentationFormat>
  <Paragraphs>188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Upsides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54</cp:revision>
  <dcterms:created xsi:type="dcterms:W3CDTF">2018-03-31T13:25:51Z</dcterms:created>
  <dcterms:modified xsi:type="dcterms:W3CDTF">2018-05-22T00:10:46Z</dcterms:modified>
</cp:coreProperties>
</file>