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95" r:id="rId5"/>
    <p:sldId id="296" r:id="rId6"/>
    <p:sldId id="297" r:id="rId7"/>
    <p:sldId id="287" r:id="rId8"/>
    <p:sldId id="288" r:id="rId9"/>
    <p:sldId id="290" r:id="rId10"/>
    <p:sldId id="291" r:id="rId11"/>
    <p:sldId id="294" r:id="rId12"/>
    <p:sldId id="284" r:id="rId13"/>
    <p:sldId id="285" r:id="rId14"/>
    <p:sldId id="289" r:id="rId15"/>
    <p:sldId id="261" r:id="rId16"/>
    <p:sldId id="262" r:id="rId17"/>
    <p:sldId id="263" r:id="rId18"/>
    <p:sldId id="264" r:id="rId19"/>
    <p:sldId id="269" r:id="rId20"/>
    <p:sldId id="271" r:id="rId21"/>
    <p:sldId id="270" r:id="rId22"/>
    <p:sldId id="281" r:id="rId23"/>
    <p:sldId id="279" r:id="rId24"/>
    <p:sldId id="280" r:id="rId25"/>
    <p:sldId id="268" r:id="rId26"/>
    <p:sldId id="265" r:id="rId27"/>
    <p:sldId id="266" r:id="rId28"/>
    <p:sldId id="267" r:id="rId29"/>
    <p:sldId id="273" r:id="rId30"/>
    <p:sldId id="275" r:id="rId31"/>
    <p:sldId id="260" r:id="rId32"/>
    <p:sldId id="277" r:id="rId33"/>
    <p:sldId id="283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3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5388-25A7-354D-943C-C1E73216905E}" type="datetimeFigureOut">
              <a:rPr lang="en-US" smtClean="0"/>
              <a:t>9/22/13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699C-3F74-0D4E-B5A1-A4464E0C0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PyLauncher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Victor Eijkhout</a:t>
            </a:r>
          </a:p>
          <a:p>
            <a:r>
              <a:rPr lang="en-US" dirty="0" smtClean="0"/>
              <a:t>Texas Advanced Computing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/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a file “</a:t>
            </a:r>
            <a:r>
              <a:rPr lang="en-US" dirty="0" err="1" smtClean="0"/>
              <a:t>queuestate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If your job runs out of time or crashes:</a:t>
            </a:r>
          </a:p>
          <a:p>
            <a:endParaRPr lang="en-US" dirty="0"/>
          </a:p>
          <a:p>
            <a:r>
              <a:rPr lang="en-US" dirty="0" smtClean="0"/>
              <a:t>This will re-issue all not-finished commands from the aborted job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79668" y="2825144"/>
            <a:ext cx="525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",cores=4,</a:t>
            </a:r>
          </a:p>
          <a:p>
            <a:r>
              <a:rPr lang="en-US" dirty="0"/>
              <a:t> </a:t>
            </a:r>
            <a:r>
              <a:rPr lang="en-US" dirty="0" smtClean="0"/>
              <a:t>   resume=12345)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at TACC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“module load </a:t>
            </a:r>
            <a:r>
              <a:rPr lang="en-US" dirty="0" err="1" smtClean="0"/>
              <a:t>pylauncher</a:t>
            </a:r>
            <a:r>
              <a:rPr lang="en-US" dirty="0" smtClean="0"/>
              <a:t>/2.0”</a:t>
            </a:r>
          </a:p>
          <a:p>
            <a:r>
              <a:rPr lang="en-US" dirty="0" smtClean="0"/>
              <a:t>Define $TACC_PYLAUNCHER_DIR, sets $PYTHONPATH</a:t>
            </a:r>
          </a:p>
          <a:p>
            <a:r>
              <a:rPr lang="en-US" dirty="0" smtClean="0"/>
              <a:t>See “examples” and “documentation” subdirectories.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7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source is written for “</a:t>
            </a:r>
            <a:r>
              <a:rPr lang="en-US" dirty="0" err="1" smtClean="0"/>
              <a:t>nosetests</a:t>
            </a:r>
            <a:r>
              <a:rPr lang="en-US" dirty="0" smtClean="0"/>
              <a:t>”:</a:t>
            </a:r>
            <a:br>
              <a:rPr lang="en-US" dirty="0" smtClean="0"/>
            </a:br>
            <a:r>
              <a:rPr lang="en-US" dirty="0" smtClean="0"/>
              <a:t>all functions &amp; classes that start with “test” are unit tests</a:t>
            </a:r>
          </a:p>
          <a:p>
            <a:r>
              <a:rPr lang="en-US" dirty="0" smtClean="0"/>
              <a:t>Currently 30 tests, some specific to TACC (meaning: SGE &amp; SLURM)</a:t>
            </a:r>
          </a:p>
          <a:p>
            <a:r>
              <a:rPr lang="en-US" dirty="0" smtClean="0"/>
              <a:t>Takes about 1 minute to run, mostly because of “sleep” commands</a:t>
            </a:r>
          </a:p>
          <a:p>
            <a:r>
              <a:rPr lang="en-US" dirty="0" smtClean="0"/>
              <a:t>Some classes are only for testing: they generate dummy commands and command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Customizing the </a:t>
            </a:r>
            <a:r>
              <a:rPr lang="en-US" b="1" dirty="0" err="1" smtClean="0"/>
              <a:t>pylauncher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8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Commandline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5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commandline</a:t>
            </a:r>
            <a:r>
              <a:rPr lang="en-US" dirty="0" smtClean="0"/>
              <a:t>” = &lt; Command , </a:t>
            </a:r>
            <a:r>
              <a:rPr lang="en-US" dirty="0" err="1" smtClean="0"/>
              <a:t>Corecount</a:t>
            </a:r>
            <a:r>
              <a:rPr lang="en-US" dirty="0" smtClean="0"/>
              <a:t> &gt;</a:t>
            </a:r>
          </a:p>
          <a:p>
            <a:r>
              <a:rPr lang="en-US" dirty="0" smtClean="0"/>
              <a:t>“command” can also be “stall” (dynamic case)</a:t>
            </a:r>
          </a:p>
          <a:p>
            <a:r>
              <a:rPr lang="en-US" dirty="0" smtClean="0"/>
              <a:t>Arguments: list=[c1,c2,…] </a:t>
            </a:r>
            <a:r>
              <a:rPr lang="en-US" dirty="0" err="1" smtClean="0"/>
              <a:t>nmax</a:t>
            </a:r>
            <a:r>
              <a:rPr lang="en-US" dirty="0" smtClean="0"/>
              <a:t>=0,&gt;0,None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 is None (default): iterate over the list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&gt;0: stop after that many</a:t>
            </a:r>
          </a:p>
          <a:p>
            <a:pPr lvl="1"/>
            <a:r>
              <a:rPr lang="en-US" dirty="0" err="1" smtClean="0"/>
              <a:t>nmax</a:t>
            </a:r>
            <a:r>
              <a:rPr lang="en-US" dirty="0" smtClean="0"/>
              <a:t>==0: wait for finish() call</a:t>
            </a:r>
          </a:p>
          <a:p>
            <a:r>
              <a:rPr lang="en-US" dirty="0" smtClean="0"/>
              <a:t>Method: finish() stop the generator, necessary for dynamic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9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Argument 1: filename</a:t>
            </a:r>
          </a:p>
          <a:p>
            <a:pPr lvl="1"/>
            <a:r>
              <a:rPr lang="en-US" dirty="0" smtClean="0"/>
              <a:t>Each line is a Unix </a:t>
            </a:r>
            <a:r>
              <a:rPr lang="en-US" dirty="0" err="1" smtClean="0"/>
              <a:t>commandline</a:t>
            </a:r>
            <a:endParaRPr lang="en-US" dirty="0" smtClean="0"/>
          </a:p>
          <a:p>
            <a:pPr lvl="1"/>
            <a:r>
              <a:rPr lang="en-US" dirty="0" smtClean="0"/>
              <a:t>Line can optionally start with &lt; [0-9]+ ”,” &gt;</a:t>
            </a:r>
          </a:p>
          <a:p>
            <a:pPr lvl="1"/>
            <a:r>
              <a:rPr lang="en-US" dirty="0" smtClean="0"/>
              <a:t>Blank lines and comments with “#” are skipped</a:t>
            </a:r>
          </a:p>
          <a:p>
            <a:r>
              <a:rPr lang="en-US" dirty="0" smtClean="0"/>
              <a:t>Argument 2 (optional): core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DynamicCommandlineGenerator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Method: append(command[,cores])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Host management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7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a slot for a task</a:t>
            </a:r>
          </a:p>
          <a:p>
            <a:r>
              <a:rPr lang="en-US" dirty="0" smtClean="0"/>
              <a:t>Argument (opt): host=name, core=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nodeid</a:t>
            </a:r>
            <a:r>
              <a:rPr lang="en-US" dirty="0" smtClean="0"/>
              <a:t>=</a:t>
            </a:r>
            <a:r>
              <a:rPr lang="en-US" dirty="0" err="1" smtClean="0"/>
              <a:t>num</a:t>
            </a:r>
            <a:endParaRPr lang="en-US" dirty="0" smtClean="0"/>
          </a:p>
          <a:p>
            <a:r>
              <a:rPr lang="en-US" dirty="0" smtClean="0"/>
              <a:t>Methods: </a:t>
            </a:r>
            <a:r>
              <a:rPr lang="en-US" dirty="0" err="1" smtClean="0"/>
              <a:t>occupyWithTask</a:t>
            </a:r>
            <a:r>
              <a:rPr lang="en-US" dirty="0" smtClean="0"/>
              <a:t>(</a:t>
            </a:r>
            <a:r>
              <a:rPr lang="en-US" dirty="0" err="1" smtClean="0"/>
              <a:t>tid</a:t>
            </a:r>
            <a:r>
              <a:rPr lang="en-US" dirty="0" smtClean="0"/>
              <a:t>), release()</a:t>
            </a:r>
          </a:p>
          <a:p>
            <a:r>
              <a:rPr lang="en-US" dirty="0" smtClean="0"/>
              <a:t>Test: </a:t>
            </a:r>
            <a:r>
              <a:rPr lang="en-US" dirty="0" err="1" smtClean="0"/>
              <a:t>isfree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Motivation and basic usage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3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a list of </a:t>
            </a:r>
            <a:r>
              <a:rPr lang="en-US" dirty="0" err="1" smtClean="0"/>
              <a:t>host,core</a:t>
            </a:r>
            <a:r>
              <a:rPr lang="en-US" dirty="0" smtClean="0"/>
              <a:t> pairs</a:t>
            </a:r>
          </a:p>
          <a:p>
            <a:r>
              <a:rPr lang="en-US" dirty="0" smtClean="0"/>
              <a:t>Derived class </a:t>
            </a:r>
            <a:r>
              <a:rPr lang="en-US" dirty="0" err="1" smtClean="0"/>
              <a:t>SGEHostList</a:t>
            </a:r>
            <a:endParaRPr lang="en-US" dirty="0" smtClean="0"/>
          </a:p>
          <a:p>
            <a:r>
              <a:rPr lang="en-US" dirty="0" smtClean="0"/>
              <a:t>Derived class </a:t>
            </a:r>
            <a:r>
              <a:rPr lang="en-US" dirty="0" err="1" smtClean="0"/>
              <a:t>SLURMHostList</a:t>
            </a:r>
            <a:endParaRPr lang="en-US" dirty="0" smtClean="0"/>
          </a:p>
          <a:p>
            <a:r>
              <a:rPr lang="en-US" i="1" dirty="0" smtClean="0"/>
              <a:t>Derive your own class for LL, PBS, &amp;c</a:t>
            </a:r>
          </a:p>
          <a:p>
            <a:r>
              <a:rPr lang="en-US" dirty="0" smtClean="0"/>
              <a:t>Function: </a:t>
            </a:r>
            <a:r>
              <a:rPr lang="en-US" dirty="0" err="1" smtClean="0"/>
              <a:t>TACCHostlist</a:t>
            </a:r>
            <a:r>
              <a:rPr lang="en-US" dirty="0" smtClean="0"/>
              <a:t> gives SGE or SLURM </a:t>
            </a:r>
            <a:r>
              <a:rPr lang="en-US" dirty="0" err="1" smtClean="0"/>
              <a:t>hostlist</a:t>
            </a:r>
            <a:r>
              <a:rPr lang="en-US" dirty="0" smtClean="0"/>
              <a:t> depending on hostname</a:t>
            </a:r>
          </a:p>
        </p:txBody>
      </p:sp>
    </p:spTree>
    <p:extLst>
      <p:ext uri="{BB962C8B-B14F-4D97-AF65-F5344CB8AC3E}">
        <p14:creationId xmlns:p14="http://schemas.microsoft.com/office/powerpoint/2010/main" val="424015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a pool of Node objects</a:t>
            </a:r>
          </a:p>
          <a:p>
            <a:r>
              <a:rPr lang="en-US" dirty="0" smtClean="0"/>
              <a:t>Arguments (opt): </a:t>
            </a:r>
            <a:r>
              <a:rPr lang="en-US" dirty="0" err="1" smtClean="0"/>
              <a:t>nhosts</a:t>
            </a:r>
            <a:r>
              <a:rPr lang="en-US" dirty="0" smtClean="0"/>
              <a:t>=</a:t>
            </a:r>
            <a:r>
              <a:rPr lang="en-US" dirty="0" err="1" smtClean="0"/>
              <a:t>num</a:t>
            </a:r>
            <a:r>
              <a:rPr lang="en-US" dirty="0" smtClean="0"/>
              <a:t>, </a:t>
            </a:r>
            <a:r>
              <a:rPr lang="en-US" dirty="0" err="1" smtClean="0"/>
              <a:t>hostlist</a:t>
            </a:r>
            <a:r>
              <a:rPr lang="en-US" dirty="0" smtClean="0"/>
              <a:t>=[h1,h2,…] or [h1;c1, h2;c2, …]</a:t>
            </a:r>
          </a:p>
          <a:p>
            <a:r>
              <a:rPr lang="en-US" dirty="0" smtClean="0"/>
              <a:t>Argument (opt): </a:t>
            </a:r>
            <a:r>
              <a:rPr lang="en-US" dirty="0" err="1" smtClean="0"/>
              <a:t>commandprefixer</a:t>
            </a:r>
            <a:r>
              <a:rPr lang="en-US" dirty="0" smtClean="0"/>
              <a:t>= (see next)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requestNodes</a:t>
            </a:r>
            <a:r>
              <a:rPr lang="en-US" dirty="0" smtClean="0"/>
              <a:t>(n) (returns </a:t>
            </a:r>
            <a:r>
              <a:rPr lang="en-US" dirty="0" err="1" smtClean="0"/>
              <a:t>HostLocator</a:t>
            </a:r>
            <a:r>
              <a:rPr lang="en-US" dirty="0" smtClean="0"/>
              <a:t>; see next)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occupyNodes</a:t>
            </a:r>
            <a:r>
              <a:rPr lang="en-US" dirty="0" smtClean="0"/>
              <a:t>( locator, </a:t>
            </a:r>
            <a:r>
              <a:rPr lang="en-US" dirty="0" err="1" smtClean="0"/>
              <a:t>taskid</a:t>
            </a:r>
            <a:r>
              <a:rPr lang="en-US" dirty="0" smtClean="0"/>
              <a:t> 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releaseNodesByTask</a:t>
            </a:r>
            <a:r>
              <a:rPr lang="en-US" dirty="0" smtClean="0"/>
              <a:t>( </a:t>
            </a:r>
            <a:r>
              <a:rPr lang="en-US" dirty="0" err="1" smtClean="0"/>
              <a:t>taskid</a:t>
            </a:r>
            <a:r>
              <a:rPr lang="en-US" dirty="0" smtClean="0"/>
              <a:t>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60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prefixers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Routine: takes a </a:t>
            </a:r>
            <a:r>
              <a:rPr lang="en-US" dirty="0" err="1" smtClean="0"/>
              <a:t>commandline</a:t>
            </a:r>
            <a:r>
              <a:rPr lang="en-US" dirty="0" smtClean="0"/>
              <a:t> and returns it with “</a:t>
            </a:r>
            <a:r>
              <a:rPr lang="en-US" dirty="0" err="1" smtClean="0"/>
              <a:t>ssh</a:t>
            </a:r>
            <a:r>
              <a:rPr lang="en-US" dirty="0" smtClean="0"/>
              <a:t> host” or so prefixed</a:t>
            </a:r>
          </a:p>
          <a:p>
            <a:r>
              <a:rPr lang="en-US" dirty="0" err="1" smtClean="0"/>
              <a:t>LocalPrefixer</a:t>
            </a:r>
            <a:r>
              <a:rPr lang="en-US" dirty="0" smtClean="0"/>
              <a:t>: identity</a:t>
            </a:r>
          </a:p>
          <a:p>
            <a:r>
              <a:rPr lang="en-US" dirty="0" err="1" smtClean="0"/>
              <a:t>SSHPrefixer</a:t>
            </a:r>
            <a:r>
              <a:rPr lang="en-US" dirty="0" smtClean="0"/>
              <a:t>(</a:t>
            </a:r>
            <a:r>
              <a:rPr lang="en-US" dirty="0" err="1" smtClean="0"/>
              <a:t>command,pool</a:t>
            </a:r>
            <a:r>
              <a:rPr lang="en-US" dirty="0" smtClean="0"/>
              <a:t>) returns:</a:t>
            </a:r>
            <a:br>
              <a:rPr lang="en-US" dirty="0" smtClean="0"/>
            </a:br>
            <a:r>
              <a:rPr lang="en-US" sz="2400" i="1" dirty="0" smtClean="0">
                <a:latin typeface="Arial"/>
                <a:cs typeface="Arial"/>
              </a:rPr>
              <a:t>cd </a:t>
            </a:r>
            <a:r>
              <a:rPr lang="en-US" sz="2400" i="1" dirty="0" err="1" smtClean="0">
                <a:latin typeface="Arial"/>
                <a:cs typeface="Arial"/>
              </a:rPr>
              <a:t>curdir</a:t>
            </a:r>
            <a:r>
              <a:rPr lang="en-US" sz="2400" i="1" dirty="0" smtClean="0">
                <a:latin typeface="Arial"/>
                <a:cs typeface="Arial"/>
              </a:rPr>
              <a:t> ; </a:t>
            </a:r>
            <a:r>
              <a:rPr lang="en-US" sz="2400" i="1" dirty="0" err="1" smtClean="0">
                <a:latin typeface="Arial"/>
                <a:cs typeface="Arial"/>
              </a:rPr>
              <a:t>env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i="1" dirty="0" err="1" smtClean="0">
                <a:latin typeface="Arial"/>
                <a:cs typeface="Arial"/>
              </a:rPr>
              <a:t>the_environment</a:t>
            </a:r>
            <a:r>
              <a:rPr lang="en-US" sz="2400" i="1" dirty="0" smtClean="0">
                <a:latin typeface="Arial"/>
                <a:cs typeface="Arial"/>
              </a:rPr>
              <a:t> ; </a:t>
            </a:r>
            <a:r>
              <a:rPr lang="en-US" sz="2400" i="1" dirty="0" err="1" smtClean="0">
                <a:latin typeface="Arial"/>
                <a:cs typeface="Arial"/>
              </a:rPr>
              <a:t>ssh</a:t>
            </a:r>
            <a:r>
              <a:rPr lang="en-US" sz="2400" i="1" dirty="0" smtClean="0">
                <a:latin typeface="Arial"/>
                <a:cs typeface="Arial"/>
              </a:rPr>
              <a:t> pool command</a:t>
            </a:r>
          </a:p>
          <a:p>
            <a:r>
              <a:rPr lang="en-US" dirty="0" err="1" smtClean="0">
                <a:cs typeface="Arial"/>
              </a:rPr>
              <a:t>IbrunPrefixer</a:t>
            </a:r>
            <a:r>
              <a:rPr lang="en-US" dirty="0" smtClean="0">
                <a:cs typeface="Arial"/>
              </a:rPr>
              <a:t>(</a:t>
            </a:r>
            <a:r>
              <a:rPr lang="en-US" dirty="0" err="1" smtClean="0">
                <a:cs typeface="Arial"/>
              </a:rPr>
              <a:t>command,pool</a:t>
            </a:r>
            <a:r>
              <a:rPr lang="en-US" dirty="0" smtClean="0">
                <a:cs typeface="Arial"/>
              </a:rPr>
              <a:t>) returns:</a:t>
            </a:r>
            <a:br>
              <a:rPr lang="en-US" dirty="0" smtClean="0">
                <a:cs typeface="Arial"/>
              </a:rPr>
            </a:b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 err="1" smtClean="0">
                <a:latin typeface="Arial"/>
                <a:cs typeface="Arial"/>
              </a:rPr>
              <a:t>brun</a:t>
            </a:r>
            <a:r>
              <a:rPr lang="en-US" sz="2400" i="1" dirty="0" smtClean="0">
                <a:latin typeface="Arial"/>
                <a:cs typeface="Arial"/>
              </a:rPr>
              <a:t> –o </a:t>
            </a:r>
            <a:r>
              <a:rPr lang="en-US" sz="2400" i="1" dirty="0" err="1" smtClean="0">
                <a:latin typeface="Arial"/>
                <a:cs typeface="Arial"/>
              </a:rPr>
              <a:t>poolfirst</a:t>
            </a:r>
            <a:r>
              <a:rPr lang="en-US" sz="2400" i="1" dirty="0" smtClean="0">
                <a:latin typeface="Arial"/>
                <a:cs typeface="Arial"/>
              </a:rPr>
              <a:t> –n </a:t>
            </a:r>
            <a:r>
              <a:rPr lang="en-US" sz="2400" i="1" dirty="0" err="1" smtClean="0">
                <a:latin typeface="Arial"/>
                <a:cs typeface="Arial"/>
              </a:rPr>
              <a:t>poollength</a:t>
            </a:r>
            <a:r>
              <a:rPr lang="en-US" sz="2400" i="1" dirty="0" smtClean="0">
                <a:latin typeface="Arial"/>
                <a:cs typeface="Arial"/>
              </a:rPr>
              <a:t> command</a:t>
            </a:r>
            <a:endParaRPr lang="en-US" sz="24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484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HostLocator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Arguments: pool=…, offset=…, extent=…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1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TACCHostPool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nherits from </a:t>
            </a:r>
            <a:r>
              <a:rPr lang="en-US" dirty="0" err="1" smtClean="0"/>
              <a:t>HostPool</a:t>
            </a:r>
            <a:endParaRPr lang="en-US" dirty="0"/>
          </a:p>
          <a:p>
            <a:r>
              <a:rPr lang="en-US" dirty="0" smtClean="0"/>
              <a:t>By default uses </a:t>
            </a:r>
            <a:r>
              <a:rPr lang="en-US" dirty="0" err="1" smtClean="0"/>
              <a:t>SSHPrefixer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management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14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 (optional): </a:t>
            </a:r>
            <a:r>
              <a:rPr lang="en-US" dirty="0" err="1" smtClean="0"/>
              <a:t>taskid</a:t>
            </a:r>
            <a:endParaRPr lang="en-US" dirty="0" smtClean="0"/>
          </a:p>
          <a:p>
            <a:r>
              <a:rPr lang="en-US" dirty="0" smtClean="0"/>
              <a:t>Method: attach(command)</a:t>
            </a:r>
            <a:br>
              <a:rPr lang="en-US" dirty="0" smtClean="0"/>
            </a:br>
            <a:r>
              <a:rPr lang="en-US" dirty="0" smtClean="0"/>
              <a:t>returns command with completion action attached</a:t>
            </a:r>
          </a:p>
          <a:p>
            <a:r>
              <a:rPr lang="en-US" dirty="0" smtClean="0"/>
              <a:t>Method: test()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31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Inherits from Completion</a:t>
            </a:r>
          </a:p>
          <a:p>
            <a:r>
              <a:rPr lang="en-US" dirty="0" smtClean="0"/>
              <a:t>Completion based on creating “stamp” file</a:t>
            </a:r>
          </a:p>
          <a:p>
            <a:r>
              <a:rPr lang="en-US" dirty="0" smtClean="0"/>
              <a:t>Argument: </a:t>
            </a:r>
            <a:r>
              <a:rPr lang="en-US" dirty="0" err="1" smtClean="0"/>
              <a:t>taskid</a:t>
            </a:r>
            <a:r>
              <a:rPr lang="en-US" dirty="0" smtClean="0"/>
              <a:t>=</a:t>
            </a:r>
            <a:r>
              <a:rPr lang="en-US" dirty="0" err="1" smtClean="0"/>
              <a:t>nnn</a:t>
            </a:r>
            <a:endParaRPr lang="en-US" dirty="0" smtClean="0"/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stamproot</a:t>
            </a:r>
            <a:r>
              <a:rPr lang="en-US" dirty="0" smtClean="0"/>
              <a:t>=</a:t>
            </a:r>
            <a:r>
              <a:rPr lang="en-US" dirty="0" err="1" smtClean="0"/>
              <a:t>basename</a:t>
            </a:r>
            <a:endParaRPr lang="en-US" dirty="0" smtClean="0"/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stampdir</a:t>
            </a:r>
            <a:r>
              <a:rPr lang="en-US" dirty="0" smtClean="0"/>
              <a:t>=directory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4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Argument: completion=</a:t>
            </a:r>
          </a:p>
          <a:p>
            <a:r>
              <a:rPr lang="en-US" dirty="0" smtClean="0"/>
              <a:t>Argument (optional): size=</a:t>
            </a:r>
            <a:r>
              <a:rPr lang="en-US" dirty="0" err="1" smtClean="0"/>
              <a:t>nnn</a:t>
            </a:r>
            <a:r>
              <a:rPr lang="en-US" dirty="0" smtClean="0"/>
              <a:t> (default=1)</a:t>
            </a:r>
          </a:p>
          <a:p>
            <a:r>
              <a:rPr lang="en-US" dirty="0" smtClean="0"/>
              <a:t>Argument (optional): </a:t>
            </a:r>
            <a:r>
              <a:rPr lang="en-US" dirty="0" err="1" smtClean="0"/>
              <a:t>taskid</a:t>
            </a:r>
            <a:r>
              <a:rPr lang="en-US" dirty="0" smtClean="0"/>
              <a:t>=</a:t>
            </a:r>
            <a:r>
              <a:rPr lang="en-US" dirty="0" err="1" smtClean="0"/>
              <a:t>nnn</a:t>
            </a:r>
            <a:endParaRPr lang="en-US" dirty="0" smtClean="0"/>
          </a:p>
          <a:p>
            <a:r>
              <a:rPr lang="en-US" dirty="0" smtClean="0"/>
              <a:t>Method: </a:t>
            </a:r>
            <a:r>
              <a:rPr lang="en-US" dirty="0" err="1" smtClean="0"/>
              <a:t>hasCompleted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startonnodes</a:t>
            </a:r>
            <a:r>
              <a:rPr lang="en-US" dirty="0" smtClean="0"/>
              <a:t>( </a:t>
            </a:r>
            <a:r>
              <a:rPr lang="en-US" dirty="0" err="1" smtClean="0"/>
              <a:t>hostlocator</a:t>
            </a:r>
            <a:r>
              <a:rPr lang="en-US" dirty="0" smtClean="0"/>
              <a:t>,….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97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Method: </a:t>
            </a:r>
            <a:r>
              <a:rPr lang="en-US" dirty="0" err="1" smtClean="0"/>
              <a:t>enqueue</a:t>
            </a:r>
            <a:r>
              <a:rPr lang="en-US" dirty="0" smtClean="0"/>
              <a:t>( task )</a:t>
            </a:r>
          </a:p>
          <a:p>
            <a:r>
              <a:rPr lang="en-US" dirty="0" smtClean="0"/>
              <a:t>Method: </a:t>
            </a:r>
            <a:r>
              <a:rPr lang="en-US" dirty="0" err="1" smtClean="0"/>
              <a:t>startQueued</a:t>
            </a:r>
            <a:r>
              <a:rPr lang="en-US" dirty="0" smtClean="0"/>
              <a:t>( </a:t>
            </a:r>
            <a:r>
              <a:rPr lang="en-US" dirty="0" err="1" smtClean="0"/>
              <a:t>hostpool</a:t>
            </a:r>
            <a:r>
              <a:rPr lang="en-US" dirty="0" smtClean="0"/>
              <a:t> )</a:t>
            </a:r>
          </a:p>
          <a:p>
            <a:r>
              <a:rPr lang="en-US" dirty="0" smtClean="0"/>
              <a:t>Test: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launcher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shell-based launcher was static. This can lead to load unbalance</a:t>
            </a:r>
          </a:p>
          <a:p>
            <a:r>
              <a:rPr lang="en-US" dirty="0" smtClean="0"/>
              <a:t>Wish: restart</a:t>
            </a:r>
          </a:p>
          <a:p>
            <a:r>
              <a:rPr lang="en-US" dirty="0" smtClean="0"/>
              <a:t>Wish: dynamic task queue</a:t>
            </a:r>
          </a:p>
          <a:p>
            <a:r>
              <a:rPr lang="en-US" dirty="0" smtClean="0"/>
              <a:t>Wish: multicore jobs, MPI jobs</a:t>
            </a:r>
          </a:p>
          <a:p>
            <a:r>
              <a:rPr lang="en-US" dirty="0" smtClean="0"/>
              <a:t>Wish: </a:t>
            </a:r>
            <a:r>
              <a:rPr lang="en-US" dirty="0" smtClean="0"/>
              <a:t>customizability</a:t>
            </a:r>
          </a:p>
          <a:p>
            <a:r>
              <a:rPr lang="en-US" dirty="0" smtClean="0"/>
              <a:t>Meanwhile, the shell-based launcher has become quite a bit more sophisticated….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TaskGenerator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Iteratable</a:t>
            </a:r>
            <a:r>
              <a:rPr lang="en-US" dirty="0" smtClean="0"/>
              <a:t>, yields a Task or “stall”</a:t>
            </a:r>
          </a:p>
          <a:p>
            <a:r>
              <a:rPr lang="en-US" dirty="0" smtClean="0"/>
              <a:t>Argument 1: </a:t>
            </a:r>
            <a:r>
              <a:rPr lang="en-US" dirty="0" err="1" smtClean="0"/>
              <a:t>commandlinegenerator</a:t>
            </a:r>
            <a:endParaRPr lang="en-US" dirty="0" smtClean="0"/>
          </a:p>
          <a:p>
            <a:r>
              <a:rPr lang="en-US" dirty="0" smtClean="0"/>
              <a:t>Argument (opt): completion</a:t>
            </a:r>
            <a:r>
              <a:rPr lang="en-US" dirty="0"/>
              <a:t> </a:t>
            </a:r>
            <a:r>
              <a:rPr lang="en-US" dirty="0" smtClean="0"/>
              <a:t>= function that gives Completion objects</a:t>
            </a:r>
          </a:p>
        </p:txBody>
      </p:sp>
    </p:spTree>
    <p:extLst>
      <p:ext uri="{BB962C8B-B14F-4D97-AF65-F5344CB8AC3E}">
        <p14:creationId xmlns:p14="http://schemas.microsoft.com/office/powerpoint/2010/main" val="3368539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Tieing</a:t>
            </a:r>
            <a:r>
              <a:rPr lang="en-US" dirty="0" smtClean="0"/>
              <a:t> it all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LauncherJob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Method: tick() submits queued jobs, returns:</a:t>
            </a:r>
          </a:p>
          <a:p>
            <a:pPr lvl="1"/>
            <a:r>
              <a:rPr lang="en-US" dirty="0" smtClean="0"/>
              <a:t>“finished”: if generator stops, and all jobs finished</a:t>
            </a:r>
          </a:p>
          <a:p>
            <a:pPr lvl="1"/>
            <a:r>
              <a:rPr lang="en-US" dirty="0" smtClean="0"/>
              <a:t>“continuing”: generator stopped, jobs still running</a:t>
            </a:r>
          </a:p>
          <a:p>
            <a:pPr lvl="1"/>
            <a:r>
              <a:rPr lang="en-US" dirty="0" smtClean="0"/>
              <a:t>“stalling”: generator is stalled</a:t>
            </a:r>
          </a:p>
          <a:p>
            <a:pPr lvl="1"/>
            <a:r>
              <a:rPr lang="en-US" dirty="0" smtClean="0"/>
              <a:t>“expired </a:t>
            </a:r>
            <a:r>
              <a:rPr lang="en-US" dirty="0" err="1" smtClean="0"/>
              <a:t>nnn</a:t>
            </a:r>
            <a:r>
              <a:rPr lang="en-US" dirty="0" smtClean="0"/>
              <a:t>”: reports on completed job</a:t>
            </a:r>
          </a:p>
          <a:p>
            <a:r>
              <a:rPr lang="en-US" dirty="0" smtClean="0"/>
              <a:t>Method: run() repeats tick until completed</a:t>
            </a:r>
          </a:p>
          <a:p>
            <a:r>
              <a:rPr lang="en-US" dirty="0" smtClean="0"/>
              <a:t>Argument (</a:t>
            </a:r>
            <a:r>
              <a:rPr lang="en-US" dirty="0" err="1" smtClean="0"/>
              <a:t>req’d</a:t>
            </a:r>
            <a:r>
              <a:rPr lang="en-US" dirty="0" smtClean="0"/>
              <a:t>): </a:t>
            </a:r>
            <a:r>
              <a:rPr lang="en-US" dirty="0" err="1" smtClean="0"/>
              <a:t>hostpool</a:t>
            </a:r>
            <a:r>
              <a:rPr lang="en-US" dirty="0" smtClean="0"/>
              <a:t>=</a:t>
            </a:r>
          </a:p>
          <a:p>
            <a:r>
              <a:rPr lang="en-US" dirty="0" smtClean="0"/>
              <a:t>Argument (</a:t>
            </a:r>
            <a:r>
              <a:rPr lang="en-US" dirty="0" err="1" smtClean="0"/>
              <a:t>req’d</a:t>
            </a:r>
            <a:r>
              <a:rPr lang="en-US" dirty="0" smtClean="0"/>
              <a:t>): </a:t>
            </a:r>
            <a:r>
              <a:rPr lang="en-US" dirty="0" err="1" smtClean="0"/>
              <a:t>taskgenerator</a:t>
            </a:r>
            <a:r>
              <a:rPr lang="en-US" dirty="0" smtClean="0"/>
              <a:t>= </a:t>
            </a:r>
          </a:p>
          <a:p>
            <a:r>
              <a:rPr lang="en-US" dirty="0" smtClean="0"/>
              <a:t>Argument (opt): </a:t>
            </a:r>
            <a:r>
              <a:rPr lang="en-US" dirty="0" err="1" smtClean="0"/>
              <a:t>prefixer</a:t>
            </a:r>
            <a:r>
              <a:rPr lang="en-US" dirty="0" smtClean="0"/>
              <a:t>, </a:t>
            </a:r>
            <a:r>
              <a:rPr lang="en-US" dirty="0" err="1" smtClean="0"/>
              <a:t>jobid</a:t>
            </a:r>
            <a:r>
              <a:rPr lang="en-US" dirty="0" smtClean="0"/>
              <a:t>, </a:t>
            </a:r>
            <a:r>
              <a:rPr lang="en-US" dirty="0" err="1" smtClean="0"/>
              <a:t>launcherdir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simple launchers is easy!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040" y="1737360"/>
            <a:ext cx="8493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ClassicLauncher</a:t>
            </a:r>
            <a:r>
              <a:rPr lang="en-US" dirty="0" smtClean="0"/>
              <a:t>(</a:t>
            </a:r>
            <a:r>
              <a:rPr lang="en-US" dirty="0" err="1" smtClean="0"/>
              <a:t>commandfile</a:t>
            </a:r>
            <a:r>
              <a:rPr lang="en-US" dirty="0" smtClean="0"/>
              <a:t>,**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cores = </a:t>
            </a:r>
            <a:r>
              <a:rPr lang="en-US" dirty="0" err="1" smtClean="0"/>
              <a:t>kwargs.pop</a:t>
            </a:r>
            <a:r>
              <a:rPr lang="en-US" dirty="0" smtClean="0"/>
              <a:t>("cores",1)</a:t>
            </a:r>
          </a:p>
          <a:p>
            <a:r>
              <a:rPr lang="en-US" dirty="0" smtClean="0"/>
              <a:t>    job = </a:t>
            </a:r>
            <a:r>
              <a:rPr lang="en-US" dirty="0" err="1" smtClean="0"/>
              <a:t>LauncherJob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hostpool</a:t>
            </a:r>
            <a:r>
              <a:rPr lang="en-US" dirty="0" smtClean="0"/>
              <a:t>=</a:t>
            </a:r>
            <a:r>
              <a:rPr lang="en-US" dirty="0" err="1" smtClean="0"/>
              <a:t>HostPool</a:t>
            </a:r>
            <a:r>
              <a:rPr lang="en-US" dirty="0" smtClean="0"/>
              <a:t>(</a:t>
            </a:r>
            <a:r>
              <a:rPr lang="en-US" dirty="0" err="1" smtClean="0"/>
              <a:t>hostlist</a:t>
            </a:r>
            <a:r>
              <a:rPr lang="en-US" dirty="0" smtClean="0"/>
              <a:t>=</a:t>
            </a:r>
            <a:r>
              <a:rPr lang="en-US" dirty="0" err="1" smtClean="0"/>
              <a:t>TACCHostList</a:t>
            </a:r>
            <a:r>
              <a:rPr lang="en-US" dirty="0" smtClean="0"/>
              <a:t>()),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taskgenerator</a:t>
            </a:r>
            <a:r>
              <a:rPr lang="en-US" dirty="0" smtClean="0"/>
              <a:t>=</a:t>
            </a:r>
            <a:r>
              <a:rPr lang="en-US" dirty="0" err="1" smtClean="0"/>
              <a:t>TaskGenerator</a:t>
            </a:r>
            <a:r>
              <a:rPr lang="en-US" dirty="0" smtClean="0"/>
              <a:t>( </a:t>
            </a:r>
            <a:r>
              <a:rPr lang="en-US" dirty="0" err="1" smtClean="0"/>
              <a:t>FileCommandlineGenerator</a:t>
            </a:r>
            <a:r>
              <a:rPr lang="en-US" dirty="0" smtClean="0"/>
              <a:t>(</a:t>
            </a:r>
            <a:r>
              <a:rPr lang="en-US" dirty="0" err="1" smtClean="0"/>
              <a:t>commandfile,cores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                                            </a:t>
            </a:r>
            <a:r>
              <a:rPr lang="en-US" dirty="0"/>
              <a:t>completion=lambda </a:t>
            </a:r>
            <a:r>
              <a:rPr lang="en-US" dirty="0" err="1"/>
              <a:t>x:FileCompletion</a:t>
            </a:r>
            <a:r>
              <a:rPr lang="en-US" dirty="0"/>
              <a:t>( </a:t>
            </a:r>
            <a:r>
              <a:rPr lang="en-US" dirty="0" err="1"/>
              <a:t>taskid</a:t>
            </a:r>
            <a:r>
              <a:rPr lang="en-US" dirty="0"/>
              <a:t>=x,</a:t>
            </a:r>
          </a:p>
          <a:p>
            <a:r>
              <a:rPr lang="en-US" dirty="0" smtClean="0"/>
              <a:t>                                                                                     </a:t>
            </a:r>
            <a:r>
              <a:rPr lang="en-US" dirty="0" err="1"/>
              <a:t>stamproot</a:t>
            </a:r>
            <a:r>
              <a:rPr lang="en-US" dirty="0"/>
              <a:t>="expire",</a:t>
            </a:r>
            <a:r>
              <a:rPr lang="en-US" dirty="0" err="1"/>
              <a:t>stampdir</a:t>
            </a:r>
            <a:r>
              <a:rPr lang="en-US" dirty="0"/>
              <a:t>=</a:t>
            </a:r>
            <a:r>
              <a:rPr lang="en-US" dirty="0" err="1"/>
              <a:t>workdir</a:t>
            </a:r>
            <a:r>
              <a:rPr lang="en-US" dirty="0"/>
              <a:t>)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**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job.run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7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launchers is easy too!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681" y="1429080"/>
            <a:ext cx="728490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default run method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run(self):</a:t>
            </a:r>
          </a:p>
          <a:p>
            <a:r>
              <a:rPr lang="en-US" dirty="0"/>
              <a:t>        """Invoke the launcher job, and call ``tick`` until all jobs are finished."</a:t>
            </a:r>
            <a:r>
              <a:rPr lang="en-US" dirty="0" smtClean="0"/>
              <a:t>"”</a:t>
            </a:r>
            <a:endParaRPr lang="en-US" dirty="0"/>
          </a:p>
          <a:p>
            <a:r>
              <a:rPr lang="en-US" dirty="0" smtClean="0"/>
              <a:t>        </a:t>
            </a:r>
            <a:r>
              <a:rPr lang="en-US" dirty="0" err="1" smtClean="0"/>
              <a:t>self.starttime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        while True:</a:t>
            </a:r>
          </a:p>
          <a:p>
            <a:r>
              <a:rPr lang="en-US" dirty="0"/>
              <a:t>            res = </a:t>
            </a:r>
            <a:r>
              <a:rPr lang="en-US" dirty="0" err="1"/>
              <a:t>self.tick</a:t>
            </a:r>
            <a:r>
              <a:rPr lang="en-US" dirty="0"/>
              <a:t>()</a:t>
            </a:r>
          </a:p>
          <a:p>
            <a:r>
              <a:rPr lang="en-US" dirty="0"/>
              <a:t>            if res=="finished":</a:t>
            </a:r>
          </a:p>
          <a:p>
            <a:r>
              <a:rPr lang="en-US" dirty="0"/>
              <a:t>                break</a:t>
            </a:r>
          </a:p>
          <a:p>
            <a:r>
              <a:rPr lang="en-US" dirty="0"/>
              <a:t>            if </a:t>
            </a:r>
            <a:r>
              <a:rPr lang="en-US" dirty="0" err="1"/>
              <a:t>self.maxruntime</a:t>
            </a:r>
            <a:r>
              <a:rPr lang="en-US" dirty="0"/>
              <a:t>&gt;0 and </a:t>
            </a:r>
            <a:r>
              <a:rPr lang="en-US" dirty="0" err="1"/>
              <a:t>time.time</a:t>
            </a:r>
            <a:r>
              <a:rPr lang="en-US" dirty="0"/>
              <a:t>()-</a:t>
            </a:r>
            <a:r>
              <a:rPr lang="en-US" dirty="0" err="1"/>
              <a:t>self.starttime</a:t>
            </a:r>
            <a:r>
              <a:rPr lang="en-US" dirty="0"/>
              <a:t>&gt;</a:t>
            </a:r>
            <a:r>
              <a:rPr lang="en-US" dirty="0" err="1"/>
              <a:t>self.maxruntime</a:t>
            </a:r>
            <a:r>
              <a:rPr lang="en-US" dirty="0"/>
              <a:t>:</a:t>
            </a:r>
          </a:p>
          <a:p>
            <a:r>
              <a:rPr lang="en-US" dirty="0"/>
              <a:t>                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936" y="4531000"/>
            <a:ext cx="3000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post-processing run method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run(self):</a:t>
            </a:r>
          </a:p>
          <a:p>
            <a:r>
              <a:rPr lang="en-US" dirty="0"/>
              <a:t> </a:t>
            </a:r>
            <a:r>
              <a:rPr lang="en-US" dirty="0" smtClean="0"/>
              <a:t>   …….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re.match</a:t>
            </a:r>
            <a:r>
              <a:rPr lang="en-US" dirty="0" smtClean="0"/>
              <a:t>(</a:t>
            </a:r>
            <a:r>
              <a:rPr lang="en-US" dirty="0" err="1" smtClean="0"/>
              <a:t>res,”expired</a:t>
            </a:r>
            <a:r>
              <a:rPr lang="en-US" dirty="0" smtClean="0"/>
              <a:t>”):</a:t>
            </a:r>
          </a:p>
          <a:p>
            <a:r>
              <a:rPr lang="en-US" dirty="0"/>
              <a:t> </a:t>
            </a:r>
            <a:r>
              <a:rPr lang="en-US" dirty="0" smtClean="0"/>
              <a:t>      # post-process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391" y="4531000"/>
            <a:ext cx="4667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dynamic launcher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run(self):</a:t>
            </a:r>
          </a:p>
          <a:p>
            <a:r>
              <a:rPr lang="en-US" dirty="0"/>
              <a:t> </a:t>
            </a:r>
            <a:r>
              <a:rPr lang="en-US" dirty="0" smtClean="0"/>
              <a:t>   …….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re.match</a:t>
            </a:r>
            <a:r>
              <a:rPr lang="en-US" dirty="0" smtClean="0"/>
              <a:t>(</a:t>
            </a:r>
            <a:r>
              <a:rPr lang="en-US" dirty="0" err="1" smtClean="0"/>
              <a:t>res,”expired</a:t>
            </a:r>
            <a:r>
              <a:rPr lang="en-US" dirty="0" smtClean="0"/>
              <a:t>”):</a:t>
            </a:r>
          </a:p>
          <a:p>
            <a:r>
              <a:rPr lang="en-US" dirty="0"/>
              <a:t> </a:t>
            </a:r>
            <a:r>
              <a:rPr lang="en-US" dirty="0" smtClean="0"/>
              <a:t>      # post-process, and: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err="1" smtClean="0"/>
              <a:t>self.taskgenerator</a:t>
            </a:r>
            <a:r>
              <a:rPr lang="en-US" dirty="0" smtClean="0"/>
              <a:t>.\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commandlinegenerator.append</a:t>
            </a:r>
            <a:r>
              <a:rPr lang="en-US" dirty="0" smtClean="0"/>
              <a:t>\</a:t>
            </a:r>
          </a:p>
          <a:p>
            <a:r>
              <a:rPr lang="en-US" dirty="0" smtClean="0"/>
              <a:t>                   ( </a:t>
            </a:r>
            <a:r>
              <a:rPr lang="en-US" dirty="0" err="1"/>
              <a:t>Commandline</a:t>
            </a:r>
            <a:r>
              <a:rPr lang="en-US" dirty="0"/>
              <a:t>( </a:t>
            </a:r>
            <a:r>
              <a:rPr lang="en-US" dirty="0" err="1" smtClean="0"/>
              <a:t>newcommand</a:t>
            </a:r>
            <a:r>
              <a:rPr lang="en-US" dirty="0" smtClean="0"/>
              <a:t>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32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module system on TACC clusters</a:t>
            </a:r>
          </a:p>
          <a:p>
            <a:r>
              <a:rPr lang="en-US" dirty="0"/>
              <a:t>Repository: https://</a:t>
            </a:r>
            <a:r>
              <a:rPr lang="en-US" dirty="0" err="1"/>
              <a:t>bitbucket.org</a:t>
            </a:r>
            <a:r>
              <a:rPr lang="en-US" dirty="0"/>
              <a:t>/</a:t>
            </a:r>
            <a:r>
              <a:rPr lang="en-US" dirty="0" err="1"/>
              <a:t>VictorEijkhout</a:t>
            </a:r>
            <a:r>
              <a:rPr lang="en-US" dirty="0"/>
              <a:t>/</a:t>
            </a:r>
            <a:r>
              <a:rPr lang="en-US" dirty="0" err="1"/>
              <a:t>pylauncher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2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435"/>
            <a:ext cx="9144000" cy="43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9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Single-threaded jobs, one per core</a:t>
            </a:r>
          </a:p>
          <a:p>
            <a:r>
              <a:rPr lang="en-US" dirty="0" smtClean="0"/>
              <a:t>Single-threaded jobs, need more memory</a:t>
            </a:r>
          </a:p>
          <a:p>
            <a:r>
              <a:rPr lang="en-US" dirty="0" smtClean="0"/>
              <a:t>Multi-threaded jobs</a:t>
            </a:r>
          </a:p>
          <a:p>
            <a:r>
              <a:rPr lang="en-US" dirty="0" smtClean="0"/>
              <a:t>MPI jobs</a:t>
            </a:r>
          </a:p>
          <a:p>
            <a:r>
              <a:rPr lang="en-US" dirty="0" smtClean="0"/>
              <a:t>Unifying theme: you have way more jobs than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3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69947" cy="434959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need to write a little Python. Single core jobs: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Multi-core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large memory jobs: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Variable core:</a:t>
            </a:r>
          </a:p>
          <a:p>
            <a:endParaRPr lang="en-US" dirty="0" smtClean="0"/>
          </a:p>
          <a:p>
            <a:r>
              <a:rPr lang="en-US" dirty="0" smtClean="0"/>
              <a:t>MPI</a:t>
            </a:r>
          </a:p>
          <a:p>
            <a:endParaRPr lang="en-US" dirty="0"/>
          </a:p>
          <a:p>
            <a:r>
              <a:rPr lang="en-US" dirty="0" smtClean="0"/>
              <a:t>MIC: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1728" y="2098987"/>
            <a:ext cx="4469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#!/</a:t>
            </a:r>
            <a:r>
              <a:rPr lang="en-US" dirty="0" err="1" smtClean="0"/>
              <a:t>usr</a:t>
            </a:r>
            <a:r>
              <a:rPr lang="en-US" dirty="0" smtClean="0"/>
              <a:t>/bin/</a:t>
            </a:r>
            <a:r>
              <a:rPr lang="en-US" dirty="0" err="1" smtClean="0"/>
              <a:t>env</a:t>
            </a:r>
            <a:r>
              <a:rPr lang="en-US" dirty="0" smtClean="0"/>
              <a:t> python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pylauncher</a:t>
            </a:r>
            <a:endParaRPr lang="en-US" dirty="0" smtClean="0"/>
          </a:p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1728" y="3634095"/>
            <a:ext cx="526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1728" y="4307109"/>
            <a:ext cx="562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pylauncher.ClassicLauncher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",cores=“file”)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17527" y="5752095"/>
            <a:ext cx="538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ylauncher.MICLauncher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",cores=“file”)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17527" y="5014630"/>
            <a:ext cx="551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pylauncher.IbrunLauncher</a:t>
            </a:r>
            <a:r>
              <a:rPr lang="en-US" dirty="0" smtClean="0"/>
              <a:t>("</a:t>
            </a:r>
            <a:r>
              <a:rPr lang="en-US" dirty="0" err="1" smtClean="0"/>
              <a:t>commandlines</a:t>
            </a:r>
            <a:r>
              <a:rPr lang="en-US" dirty="0" smtClean="0"/>
              <a:t>",cores=“file”)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3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06" y="1590427"/>
            <a:ext cx="299917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</a:t>
            </a:r>
          </a:p>
          <a:p>
            <a:r>
              <a:rPr lang="en-US" dirty="0" smtClean="0"/>
              <a:t># example </a:t>
            </a:r>
            <a:r>
              <a:rPr lang="en-US" dirty="0" err="1" smtClean="0"/>
              <a:t>commandlines</a:t>
            </a:r>
            <a:endParaRPr lang="en-US" dirty="0" smtClean="0"/>
          </a:p>
          <a:p>
            <a:r>
              <a:rPr lang="en-US" dirty="0" smtClean="0"/>
              <a:t>#</a:t>
            </a:r>
          </a:p>
          <a:p>
            <a:r>
              <a:rPr lang="en-US" dirty="0" smtClean="0"/>
              <a:t>echo "command 0"; sleep 21</a:t>
            </a:r>
          </a:p>
          <a:p>
            <a:r>
              <a:rPr lang="en-US" dirty="0" smtClean="0"/>
              <a:t>echo "command 1"; sleep 14</a:t>
            </a:r>
          </a:p>
          <a:p>
            <a:r>
              <a:rPr lang="en-US" dirty="0" smtClean="0"/>
              <a:t># skip a few</a:t>
            </a:r>
          </a:p>
          <a:p>
            <a:r>
              <a:rPr lang="en-US" dirty="0" smtClean="0"/>
              <a:t>echo "command 9"; sleep 29</a:t>
            </a:r>
          </a:p>
          <a:p>
            <a:endParaRPr lang="en-US" dirty="0" smtClean="0"/>
          </a:p>
          <a:p>
            <a:r>
              <a:rPr lang="en-US" dirty="0" smtClean="0"/>
              <a:t>echo "command 10"; sleep 16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22054" y="2826154"/>
            <a:ext cx="31737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core count attached</a:t>
            </a:r>
          </a:p>
          <a:p>
            <a:r>
              <a:rPr lang="en-US" dirty="0" smtClean="0"/>
              <a:t>5,echo "command 0"; sleep 21</a:t>
            </a:r>
          </a:p>
          <a:p>
            <a:r>
              <a:rPr lang="en-US" dirty="0" smtClean="0"/>
              <a:t>5,echo "command 1"; sleep 14</a:t>
            </a:r>
          </a:p>
          <a:p>
            <a:r>
              <a:rPr lang="en-US" dirty="0" smtClean="0"/>
              <a:t>3,echo "command 12"; sleep 13</a:t>
            </a:r>
          </a:p>
          <a:p>
            <a:r>
              <a:rPr lang="en-US" dirty="0" smtClean="0"/>
              <a:t>3,echo "command 13"; sleep 24</a:t>
            </a:r>
          </a:p>
          <a:p>
            <a:r>
              <a:rPr lang="en-US" dirty="0" smtClean="0"/>
              <a:t>3,echo "command 14"; sleep 28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586540"/>
            <a:ext cx="8229600" cy="111153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line is one job, note blank lines and comments, core count for “file” </a:t>
            </a:r>
            <a:r>
              <a:rPr lang="en-US" dirty="0" smtClean="0"/>
              <a:t>option</a:t>
            </a:r>
          </a:p>
          <a:p>
            <a:r>
              <a:rPr lang="en-US" dirty="0" smtClean="0"/>
              <a:t>String PYL_ID gets replaced by command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8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pylauncher</a:t>
            </a:r>
            <a:r>
              <a:rPr lang="en-US" dirty="0" smtClean="0"/>
              <a:t> run leaves behind a directory “pylauncher_tmpdir12345” where 12345 is </a:t>
            </a:r>
            <a:r>
              <a:rPr lang="en-US" dirty="0" err="1" smtClean="0"/>
              <a:t>jobid</a:t>
            </a:r>
            <a:endParaRPr lang="en-US" dirty="0" smtClean="0"/>
          </a:p>
          <a:p>
            <a:r>
              <a:rPr lang="en-US" dirty="0" smtClean="0"/>
              <a:t>Each command line gets wrapped into a file “command1”, “command2”</a:t>
            </a:r>
          </a:p>
          <a:p>
            <a:r>
              <a:rPr lang="en-US" dirty="0" smtClean="0"/>
              <a:t>A successfully executed command leaves behind “expire1”, “expire2” &amp;c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2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21462</TotalTime>
  <Words>1220</Words>
  <Application>Microsoft Macintosh PowerPoint</Application>
  <PresentationFormat>On-screen Show (4:3)</PresentationFormat>
  <Paragraphs>195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PyLauncher</vt:lpstr>
      <vt:lpstr>Motivation and basic usage</vt:lpstr>
      <vt:lpstr>Why another launcher</vt:lpstr>
      <vt:lpstr>Availability</vt:lpstr>
      <vt:lpstr>Structure</vt:lpstr>
      <vt:lpstr>Scenarios</vt:lpstr>
      <vt:lpstr>Basic usage</vt:lpstr>
      <vt:lpstr>Input files</vt:lpstr>
      <vt:lpstr>Some implementation details</vt:lpstr>
      <vt:lpstr>Checkpoint / restart</vt:lpstr>
      <vt:lpstr>Use at TACC</vt:lpstr>
      <vt:lpstr>Unit tests</vt:lpstr>
      <vt:lpstr>Customizing the pylauncher</vt:lpstr>
      <vt:lpstr>Commandline classes</vt:lpstr>
      <vt:lpstr>CommandlineGenerator</vt:lpstr>
      <vt:lpstr>FileCommandlineGenerator</vt:lpstr>
      <vt:lpstr>DynamicCommandlineGenerator</vt:lpstr>
      <vt:lpstr>Host management classes</vt:lpstr>
      <vt:lpstr>Node</vt:lpstr>
      <vt:lpstr>HostList</vt:lpstr>
      <vt:lpstr>HostPool</vt:lpstr>
      <vt:lpstr>prefixers</vt:lpstr>
      <vt:lpstr>HostLocator</vt:lpstr>
      <vt:lpstr>TACCHostPool </vt:lpstr>
      <vt:lpstr>Task management classes</vt:lpstr>
      <vt:lpstr>Completion</vt:lpstr>
      <vt:lpstr>FileCompletion</vt:lpstr>
      <vt:lpstr>Task</vt:lpstr>
      <vt:lpstr>TaskQueue</vt:lpstr>
      <vt:lpstr>TaskGenerator</vt:lpstr>
      <vt:lpstr>Tieing it all together</vt:lpstr>
      <vt:lpstr>LauncherJob</vt:lpstr>
      <vt:lpstr>Writing simple launchers is easy!</vt:lpstr>
      <vt:lpstr>Customizing launchers is easy too!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PyLauncher</dc:title>
  <dc:creator>Victor Eijkhout</dc:creator>
  <cp:lastModifiedBy>Victor Eijkhout</cp:lastModifiedBy>
  <cp:revision>58</cp:revision>
  <dcterms:created xsi:type="dcterms:W3CDTF">2013-03-13T17:07:04Z</dcterms:created>
  <dcterms:modified xsi:type="dcterms:W3CDTF">2013-09-23T14:00:27Z</dcterms:modified>
</cp:coreProperties>
</file>