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14269-9B95-D8AB-6761-047A97639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3AE23D-4E0B-F9F8-07A6-A4AEDDC4F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0B270B-87A5-6F67-07C7-74673021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C7C4-025F-4325-A7CC-59F16726E0DD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7C6E78-9023-8DCE-E5FD-30FCBDDD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B6A95C-A23C-DD83-5ECF-FD16A3A0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3D17-1CF4-44B6-99CD-99C2C927A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2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1BB8D-B9E9-CC7F-199C-4C59DB75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467514-1CB6-5B83-1F91-3806BA831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07557A-668C-DC55-440D-F7FA4C30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C7C4-025F-4325-A7CC-59F16726E0DD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2FCE6-C91F-D5A1-9023-3F6931C5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051947-3BD3-A922-4CF3-9E678425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3D17-1CF4-44B6-99CD-99C2C927A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63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8AD117-E326-B940-6EED-5BE476678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8A623C-6D6D-1521-0402-E838E4EFD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15A06D-9DA9-CC76-9078-4D10A7F4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C7C4-025F-4325-A7CC-59F16726E0DD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4E60B2-11BE-9F98-2D0C-C83D9200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0744A-41EC-7F80-24D9-B23A76F6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3D17-1CF4-44B6-99CD-99C2C927A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3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A460D-0610-6373-316E-34D8D3D8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E77ED-4135-ADFE-B72F-0F0391A1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CFC34B-4501-B812-3E4E-83DF3208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C7C4-025F-4325-A7CC-59F16726E0DD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31991A-7706-36FC-CF06-21D83829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65427D-4AC2-81DC-16C6-008393EF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3D17-1CF4-44B6-99CD-99C2C927A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83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D11A1-77B1-E748-0AFD-5F5FA76C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8ABAE3-5159-8C14-A6A1-DB21369F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C30F24-0534-D8C9-A5D0-24142441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C7C4-025F-4325-A7CC-59F16726E0DD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C58E7-36DA-C796-3773-A0F57307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E63AD8-0E80-8881-93EE-FA024713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3D17-1CF4-44B6-99CD-99C2C927A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88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D48C3-F407-B2F0-D21D-291559A2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A2240A-4105-3BA3-A9E2-9C283CCE8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9A46CA-8673-549F-2F20-0232A3353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91D738-84B1-6C7C-8190-8EACEBC3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C7C4-025F-4325-A7CC-59F16726E0DD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E2D5DF-66CC-AF91-3EEF-126127BC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2D752D-2BF6-0168-F339-C6272D6C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3D17-1CF4-44B6-99CD-99C2C927A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88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C071B-2C30-D876-2673-021B75DD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97ACF5-9357-8316-617A-956F33E3A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7EACFF-BDB1-749F-8729-025209940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7AC0AE-CCCC-E7A7-029A-B179CB092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23DE85-BDA1-BCB2-01CC-EC987C92A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C750B2-30EA-B6B0-B9D0-F1DA39C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C7C4-025F-4325-A7CC-59F16726E0DD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E0DA4C4-1690-B2AC-BA2B-A3CC53DB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6C40A6-D362-7495-8C18-26DD9EBD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3D17-1CF4-44B6-99CD-99C2C927A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20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FA816-AD64-C27B-15FA-540A77EA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EC976E-92F5-B1BC-CDB6-EBC1C4FA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C7C4-025F-4325-A7CC-59F16726E0DD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4363C2-2F5E-E5C7-93F0-63173165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DAC6BD-E340-7C18-CD53-CE813725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3D17-1CF4-44B6-99CD-99C2C927A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8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C28875-A03D-5295-F3CB-DE8DFDC5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C7C4-025F-4325-A7CC-59F16726E0DD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8E36F0-4AC5-75A1-8D1B-B0F1D380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8D45DA-3BEE-5655-4DDF-52CCC13B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3D17-1CF4-44B6-99CD-99C2C927A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3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64135-4291-FAB8-4C61-F1BF2458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53EE2-107F-7880-3A46-9E1F30908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DF0A9B-54F8-83B0-45A3-BEB328461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63634E-2050-DB9A-D358-A3B48C83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C7C4-025F-4325-A7CC-59F16726E0DD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A86729-EC98-8929-AD04-9DC716B0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162330-3150-B77B-6601-55089351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3D17-1CF4-44B6-99CD-99C2C927A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25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E2716-C47A-056A-50EF-1D441C95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CE0EA4F-5275-245D-DF4E-99D451355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B7D72F-3B0E-C272-0CE2-97D8B5FA4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BA8CB2-F8DB-8DA1-DA36-3719D50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C7C4-025F-4325-A7CC-59F16726E0DD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C15760-9041-4F45-4672-7F91EBB3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8071C8-7644-8B66-D6DF-7CD7B4DF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3D17-1CF4-44B6-99CD-99C2C927A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58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6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49ED7-2499-2391-9AF6-4DEB4862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B6DE2A-E90E-8879-B7B1-FE1AD7052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80D424-AE7A-03FB-3A54-3ECDDEE6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C7C4-025F-4325-A7CC-59F16726E0DD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E4C5AE-3A87-731C-629B-0B9ECE3A4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C6110F-1FED-60BB-3903-B744C8244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73D17-1CF4-44B6-99CD-99C2C927AE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63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6956C-EA45-E1E5-764E-273B8087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r>
              <a:rPr lang="en-US" sz="2800" dirty="0"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ГБПОУ НСО «Новосибирский авиационный технический</a:t>
            </a:r>
            <a:r>
              <a:rPr lang="en-US" sz="2800" dirty="0"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колледж</a:t>
            </a:r>
            <a:r>
              <a:rPr lang="en-US" sz="28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имени Б.С.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Галущака</a:t>
            </a:r>
            <a:r>
              <a:rPr lang="ru-RU" sz="2800" dirty="0"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»</a:t>
            </a:r>
            <a:br>
              <a:rPr lang="ru-RU" sz="2800" dirty="0">
                <a:solidFill>
                  <a:srgbClr val="23295C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8135C-13E0-522E-9C36-8B9027227443}"/>
              </a:ext>
            </a:extLst>
          </p:cNvPr>
          <p:cNvSpPr txBox="1"/>
          <p:nvPr/>
        </p:nvSpPr>
        <p:spPr>
          <a:xfrm>
            <a:off x="1271178" y="2228671"/>
            <a:ext cx="10082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Разработка мобильного приложения для магазина компьютерной техники</a:t>
            </a:r>
            <a:endParaRPr lang="ru-RU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0DF74-FE53-EDC5-400C-915F9F7568A3}"/>
              </a:ext>
            </a:extLst>
          </p:cNvPr>
          <p:cNvSpPr txBox="1"/>
          <p:nvPr/>
        </p:nvSpPr>
        <p:spPr>
          <a:xfrm>
            <a:off x="0" y="6169709"/>
            <a:ext cx="340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ПР-22.106 Кичеев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408891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CA0EB-9212-3C0F-D2AE-79A7042D4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тематики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98947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E5A63-EA7D-2BC7-2439-3E640D0F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разработки данного мобильного приложения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633EAC4-54B2-497C-016F-3E722AC6F4FF}"/>
              </a:ext>
            </a:extLst>
          </p:cNvPr>
          <p:cNvSpPr/>
          <p:nvPr/>
        </p:nvSpPr>
        <p:spPr>
          <a:xfrm>
            <a:off x="1328353" y="2047020"/>
            <a:ext cx="1510095" cy="138198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2BD7F-9EE4-9F74-9B6F-4749B03D2F2A}"/>
              </a:ext>
            </a:extLst>
          </p:cNvPr>
          <p:cNvSpPr txBox="1"/>
          <p:nvPr/>
        </p:nvSpPr>
        <p:spPr>
          <a:xfrm>
            <a:off x="1488089" y="2402265"/>
            <a:ext cx="1190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аудитории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014188E-70CE-089A-FAA9-3E21146ACB6B}"/>
              </a:ext>
            </a:extLst>
          </p:cNvPr>
          <p:cNvSpPr/>
          <p:nvPr/>
        </p:nvSpPr>
        <p:spPr>
          <a:xfrm>
            <a:off x="2998184" y="2047020"/>
            <a:ext cx="1510095" cy="138198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103E7-C871-3E0A-520C-F22816E0E469}"/>
              </a:ext>
            </a:extLst>
          </p:cNvPr>
          <p:cNvSpPr txBox="1"/>
          <p:nvPr/>
        </p:nvSpPr>
        <p:spPr>
          <a:xfrm>
            <a:off x="3081720" y="2322511"/>
            <a:ext cx="1995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Рассмотрение функций приложения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385298D-1C04-F5A7-33EE-B3A743661000}"/>
              </a:ext>
            </a:extLst>
          </p:cNvPr>
          <p:cNvSpPr/>
          <p:nvPr/>
        </p:nvSpPr>
        <p:spPr>
          <a:xfrm>
            <a:off x="4668015" y="2047020"/>
            <a:ext cx="1510095" cy="138198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34913-7BE2-64B1-F839-7E78F13DDECA}"/>
              </a:ext>
            </a:extLst>
          </p:cNvPr>
          <p:cNvSpPr txBox="1"/>
          <p:nvPr/>
        </p:nvSpPr>
        <p:spPr>
          <a:xfrm>
            <a:off x="4755272" y="2414092"/>
            <a:ext cx="1582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данных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13EA7D3-4C7C-6948-1E1C-614B58A61535}"/>
              </a:ext>
            </a:extLst>
          </p:cNvPr>
          <p:cNvSpPr/>
          <p:nvPr/>
        </p:nvSpPr>
        <p:spPr>
          <a:xfrm>
            <a:off x="6337846" y="2047020"/>
            <a:ext cx="1510095" cy="138198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C3C77F-E868-812A-CC58-3F7387A8A94B}"/>
              </a:ext>
            </a:extLst>
          </p:cNvPr>
          <p:cNvSpPr txBox="1"/>
          <p:nvPr/>
        </p:nvSpPr>
        <p:spPr>
          <a:xfrm>
            <a:off x="6425103" y="2402265"/>
            <a:ext cx="1510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приложений конкурентов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DA112EA6-3000-0228-8DD2-D714736F8FF2}"/>
              </a:ext>
            </a:extLst>
          </p:cNvPr>
          <p:cNvSpPr/>
          <p:nvPr/>
        </p:nvSpPr>
        <p:spPr>
          <a:xfrm>
            <a:off x="8007677" y="2047020"/>
            <a:ext cx="1510095" cy="138198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FD8EE-BF9A-42BB-D829-4973F18CD5DA}"/>
              </a:ext>
            </a:extLst>
          </p:cNvPr>
          <p:cNvSpPr txBox="1"/>
          <p:nvPr/>
        </p:nvSpPr>
        <p:spPr>
          <a:xfrm>
            <a:off x="8067018" y="2279153"/>
            <a:ext cx="158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данных пользователя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F89A516-7E62-3409-63A9-192B81F7E627}"/>
              </a:ext>
            </a:extLst>
          </p:cNvPr>
          <p:cNvSpPr/>
          <p:nvPr/>
        </p:nvSpPr>
        <p:spPr>
          <a:xfrm>
            <a:off x="9677508" y="2047020"/>
            <a:ext cx="1510095" cy="138198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CDA3CB-BEC4-6E2E-9A87-BD03DA6556CF}"/>
              </a:ext>
            </a:extLst>
          </p:cNvPr>
          <p:cNvSpPr txBox="1"/>
          <p:nvPr/>
        </p:nvSpPr>
        <p:spPr>
          <a:xfrm>
            <a:off x="9757325" y="2414092"/>
            <a:ext cx="1510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3908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B5EBB-48AD-0AE8-4EE9-2074A009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приложения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приложения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F33CF96-E331-24D6-7C5F-43F9E1EF1C02}"/>
              </a:ext>
            </a:extLst>
          </p:cNvPr>
          <p:cNvSpPr/>
          <p:nvPr/>
        </p:nvSpPr>
        <p:spPr>
          <a:xfrm>
            <a:off x="838200" y="1690688"/>
            <a:ext cx="1971675" cy="3962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8BC097-888A-0901-DD53-5F5BDBCC4AA7}"/>
              </a:ext>
            </a:extLst>
          </p:cNvPr>
          <p:cNvSpPr/>
          <p:nvPr/>
        </p:nvSpPr>
        <p:spPr>
          <a:xfrm>
            <a:off x="3495675" y="1690688"/>
            <a:ext cx="1971675" cy="3962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8A1A80-A0A1-60C4-0485-2516EDD9D140}"/>
              </a:ext>
            </a:extLst>
          </p:cNvPr>
          <p:cNvSpPr/>
          <p:nvPr/>
        </p:nvSpPr>
        <p:spPr>
          <a:xfrm>
            <a:off x="6153150" y="1690688"/>
            <a:ext cx="1971675" cy="3962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1497A28-7927-1BFE-BB89-0AFA5E43841F}"/>
              </a:ext>
            </a:extLst>
          </p:cNvPr>
          <p:cNvSpPr/>
          <p:nvPr/>
        </p:nvSpPr>
        <p:spPr>
          <a:xfrm>
            <a:off x="8810625" y="1690688"/>
            <a:ext cx="1971675" cy="3962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35A9A-ADEA-B2FE-BED5-C34EF2A9D5B4}"/>
              </a:ext>
            </a:extLst>
          </p:cNvPr>
          <p:cNvSpPr txBox="1"/>
          <p:nvPr/>
        </p:nvSpPr>
        <p:spPr>
          <a:xfrm>
            <a:off x="914400" y="5791200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Стартовое окно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69331-2FC1-93D0-2FAE-505570C9F26D}"/>
              </a:ext>
            </a:extLst>
          </p:cNvPr>
          <p:cNvSpPr txBox="1"/>
          <p:nvPr/>
        </p:nvSpPr>
        <p:spPr>
          <a:xfrm>
            <a:off x="3495675" y="5791200"/>
            <a:ext cx="220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Функциональное окно с информацией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D0E2F-A9ED-42C0-9D26-B2A11358A6E7}"/>
              </a:ext>
            </a:extLst>
          </p:cNvPr>
          <p:cNvSpPr txBox="1"/>
          <p:nvPr/>
        </p:nvSpPr>
        <p:spPr>
          <a:xfrm>
            <a:off x="6153150" y="5791200"/>
            <a:ext cx="1971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 подтверждения деятельности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414-973E-8354-256E-3148CFAF8AB2}"/>
              </a:ext>
            </a:extLst>
          </p:cNvPr>
          <p:cNvSpPr txBox="1"/>
          <p:nvPr/>
        </p:nvSpPr>
        <p:spPr>
          <a:xfrm>
            <a:off x="8753474" y="5791200"/>
            <a:ext cx="1971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Окно</a:t>
            </a:r>
          </a:p>
          <a:p>
            <a:r>
              <a:rPr lang="ru-RU" dirty="0"/>
              <a:t>завершения</a:t>
            </a:r>
          </a:p>
          <a:p>
            <a:r>
              <a:rPr lang="ru-RU" dirty="0"/>
              <a:t>деятельности 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17C6F216-5900-4898-48B2-3C3977BFEAB3}"/>
              </a:ext>
            </a:extLst>
          </p:cNvPr>
          <p:cNvSpPr/>
          <p:nvPr/>
        </p:nvSpPr>
        <p:spPr>
          <a:xfrm>
            <a:off x="2809875" y="3219451"/>
            <a:ext cx="685800" cy="452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E27E02E7-792D-5B1D-272C-6C849F56C585}"/>
              </a:ext>
            </a:extLst>
          </p:cNvPr>
          <p:cNvSpPr/>
          <p:nvPr/>
        </p:nvSpPr>
        <p:spPr>
          <a:xfrm>
            <a:off x="5467350" y="3288506"/>
            <a:ext cx="685800" cy="452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85BB6D1E-7BF8-C947-0BFF-F5C1D9C43895}"/>
              </a:ext>
            </a:extLst>
          </p:cNvPr>
          <p:cNvSpPr/>
          <p:nvPr/>
        </p:nvSpPr>
        <p:spPr>
          <a:xfrm>
            <a:off x="8124825" y="3288506"/>
            <a:ext cx="685800" cy="4524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29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17971-F258-9694-AB65-5CA05644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Технология, язык и среда программирования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12D97-75EB-FA01-ADFF-6F153895A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50" y="2800584"/>
            <a:ext cx="785934" cy="107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826E9B0B-8517-6A94-6C34-A3F24F3593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78"/>
          <a:stretch/>
        </p:blipFill>
        <p:spPr bwMode="auto">
          <a:xfrm>
            <a:off x="4484356" y="2346166"/>
            <a:ext cx="1548532" cy="189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723FA2-D760-66EC-DD42-662F9F8A8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29" y="2800584"/>
            <a:ext cx="1558871" cy="94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BABB2C-F914-1F3F-249F-DEB132C020B0}"/>
              </a:ext>
            </a:extLst>
          </p:cNvPr>
          <p:cNvSpPr txBox="1"/>
          <p:nvPr/>
        </p:nvSpPr>
        <p:spPr>
          <a:xfrm>
            <a:off x="4831048" y="4321269"/>
            <a:ext cx="1548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0F3AA5-624D-C64D-D149-42253F0BBFA8}"/>
              </a:ext>
            </a:extLst>
          </p:cNvPr>
          <p:cNvSpPr txBox="1"/>
          <p:nvPr/>
        </p:nvSpPr>
        <p:spPr>
          <a:xfrm>
            <a:off x="8286876" y="3951937"/>
            <a:ext cx="1762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D5656-D47B-DD06-D3EB-08AA3230D556}"/>
              </a:ext>
            </a:extLst>
          </p:cNvPr>
          <p:cNvSpPr txBox="1"/>
          <p:nvPr/>
        </p:nvSpPr>
        <p:spPr>
          <a:xfrm>
            <a:off x="838200" y="4136162"/>
            <a:ext cx="1864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57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4FA87-B984-E99D-4BEF-B3A4B425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818C9-7EA4-7A2E-289C-B607FE0F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09415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87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Министерство образования Новосибирской области ГБПОУ НСО «Новосибирский авиационный технический колледж имени Б.С. Галущака» </vt:lpstr>
      <vt:lpstr>Актуальность тематики приложения</vt:lpstr>
      <vt:lpstr>Задачи разработки данного мобильного приложения</vt:lpstr>
      <vt:lpstr>Проектирование приложения  UI/UX дизайн приложения</vt:lpstr>
      <vt:lpstr>Технология, язык и среда программирования</vt:lpstr>
      <vt:lpstr>Демонстрация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Новосибирской области ГБПОУ НСО «Новосибирский авиационный технический колледж имени Б.С. Галущака»</dc:title>
  <dc:creator>Андрей Кичеев</dc:creator>
  <cp:lastModifiedBy>Андрей Кичеев</cp:lastModifiedBy>
  <cp:revision>2</cp:revision>
  <dcterms:created xsi:type="dcterms:W3CDTF">2024-04-29T21:01:22Z</dcterms:created>
  <dcterms:modified xsi:type="dcterms:W3CDTF">2024-04-29T22:05:06Z</dcterms:modified>
</cp:coreProperties>
</file>