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7" r:id="rId3"/>
    <p:sldId id="259" r:id="rId4"/>
    <p:sldId id="262" r:id="rId5"/>
    <p:sldId id="274" r:id="rId6"/>
    <p:sldId id="281" r:id="rId7"/>
    <p:sldId id="282" r:id="rId8"/>
    <p:sldId id="273" r:id="rId9"/>
    <p:sldId id="275" r:id="rId10"/>
    <p:sldId id="277" r:id="rId11"/>
    <p:sldId id="279" r:id="rId12"/>
    <p:sldId id="280" r:id="rId13"/>
    <p:sldId id="27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08" autoAdjust="0"/>
  </p:normalViewPr>
  <p:slideViewPr>
    <p:cSldViewPr snapToGrid="0" snapToObjects="1">
      <p:cViewPr varScale="1">
        <p:scale>
          <a:sx n="82" d="100"/>
          <a:sy n="82" d="100"/>
        </p:scale>
        <p:origin x="-120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cket7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2531">
            <a:off x="5549163" y="1756449"/>
            <a:ext cx="1097280" cy="556207"/>
          </a:xfrm>
          <a:prstGeom prst="rect">
            <a:avLst/>
          </a:prstGeom>
        </p:spPr>
      </p:pic>
      <p:pic>
        <p:nvPicPr>
          <p:cNvPr id="13" name="Picture 12" descr="ticket8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12257">
            <a:off x="5383242" y="2155148"/>
            <a:ext cx="1097280" cy="556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0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pic>
        <p:nvPicPr>
          <p:cNvPr id="11" name="Picture 10" descr="42-1639349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386" y="304800"/>
            <a:ext cx="3427214" cy="434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cket7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9111">
            <a:off x="6492546" y="1596318"/>
            <a:ext cx="2212848" cy="1121684"/>
          </a:xfrm>
          <a:prstGeom prst="rect">
            <a:avLst/>
          </a:prstGeom>
        </p:spPr>
      </p:pic>
      <p:pic>
        <p:nvPicPr>
          <p:cNvPr id="12" name="Picture 11" descr="ticket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8374">
            <a:off x="5944691" y="2294396"/>
            <a:ext cx="2212848" cy="1121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ticket7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99111">
            <a:off x="6035346" y="4568119"/>
            <a:ext cx="2212848" cy="1121684"/>
          </a:xfrm>
          <a:prstGeom prst="rect">
            <a:avLst/>
          </a:prstGeom>
        </p:spPr>
      </p:pic>
      <p:pic>
        <p:nvPicPr>
          <p:cNvPr id="12" name="Picture 11" descr="ticket8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18495">
            <a:off x="5236620" y="5036281"/>
            <a:ext cx="2212848" cy="11216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17CB861-E39F-774B-A7F2-A433CF7CA5DE}" type="datetimeFigureOut">
              <a:rPr lang="en-US" smtClean="0"/>
              <a:pPr/>
              <a:t>11-3-4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9C1182-2B5A-FA4F-A713-1B774E5F8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vascriptmvc.com/contribut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ddyosmani.com/blog/large-scale-jquery/" TargetMode="External"/><Relationship Id="rId4" Type="http://schemas.openxmlformats.org/officeDocument/2006/relationships/hyperlink" Target="http://jupiterjs.com/pages/javascriptmvc" TargetMode="External"/><Relationship Id="rId5" Type="http://schemas.openxmlformats.org/officeDocument/2006/relationships/hyperlink" Target="http://forum.javascriptmvc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javascriptmvc.com/demos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quirejs.org/docs/api.html" TargetMode="External"/><Relationship Id="rId4" Type="http://schemas.openxmlformats.org/officeDocument/2006/relationships/hyperlink" Target="http://www.javascriptmvc.com/docs/FuncUnit.html%23&amp;who=FuncUnit" TargetMode="External"/><Relationship Id="rId5" Type="http://schemas.openxmlformats.org/officeDocument/2006/relationships/hyperlink" Target="https://github.com/jupiterjs/jquerymx" TargetMode="External"/><Relationship Id="rId6" Type="http://schemas.openxmlformats.org/officeDocument/2006/relationships/hyperlink" Target="http://www.javascriptmvc.com/docs/DocumentJ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vascriptmvc.com/docs/stealj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avascriptmvc.com/docs.html%23&amp;who=jQuery.Controll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JavaScriptMVC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UX T</a:t>
            </a:r>
            <a:r>
              <a:rPr lang="en-US" altLang="zh-CN" dirty="0" smtClean="0"/>
              <a:t>eam</a:t>
            </a:r>
          </a:p>
          <a:p>
            <a:r>
              <a:rPr lang="en-US" altLang="zh-CN" dirty="0" smtClean="0"/>
              <a:t>Owen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33" y="333248"/>
            <a:ext cx="41021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A</a:t>
            </a:r>
            <a:r>
              <a:rPr lang="en-US" altLang="zh-CN" dirty="0" err="1" smtClean="0"/>
              <a:t>nanta’s</a:t>
            </a:r>
            <a:r>
              <a:rPr lang="en-US" altLang="zh-CN" dirty="0" smtClean="0"/>
              <a:t> Question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38143"/>
              </p:ext>
            </p:extLst>
          </p:nvPr>
        </p:nvGraphicFramePr>
        <p:xfrm>
          <a:off x="685800" y="1542753"/>
          <a:ext cx="7770813" cy="50762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61450"/>
                <a:gridCol w="1303121"/>
                <a:gridCol w="1303121"/>
                <a:gridCol w="1303121"/>
              </a:tblGrid>
              <a:tr h="2895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JSMVC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GWT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Can we do a framework similar to AMP?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 smtClean="0">
                          <a:solidFill>
                            <a:schemeClr val="accent6"/>
                          </a:solidFill>
                          <a:latin typeface="Apple Symbols"/>
                          <a:cs typeface="Apple Symbols"/>
                        </a:rPr>
                        <a:t>√</a:t>
                      </a:r>
                      <a:endParaRPr lang="en-US" sz="2400" b="1" dirty="0">
                        <a:solidFill>
                          <a:schemeClr val="accent6"/>
                        </a:solidFill>
                        <a:latin typeface="Apple Symbols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6"/>
                          </a:solidFill>
                          <a:latin typeface="Apple Symbols"/>
                          <a:cs typeface="Apple Symbols"/>
                        </a:rPr>
                        <a:t>√</a:t>
                      </a:r>
                      <a:endParaRPr lang="en-US" sz="2400" b="1" dirty="0" smtClean="0">
                        <a:solidFill>
                          <a:schemeClr val="accent6"/>
                        </a:solidFill>
                        <a:latin typeface="Apple Symbols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How big is the GWT library memory?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More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Less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Less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Can we use GWT for gadgets. use 15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iframes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simple screen in one browser.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1" dirty="0" smtClean="0">
                          <a:solidFill>
                            <a:schemeClr val="accent6"/>
                          </a:solidFill>
                          <a:latin typeface="Apple Symbols"/>
                          <a:cs typeface="Apple Symbols"/>
                        </a:rPr>
                        <a:t>√</a:t>
                      </a:r>
                      <a:endParaRPr lang="en-US" sz="2400" b="1" dirty="0">
                        <a:solidFill>
                          <a:schemeClr val="accent6"/>
                        </a:solidFill>
                        <a:latin typeface="Apple Symbols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6"/>
                          </a:solidFill>
                          <a:latin typeface="Apple Symbols"/>
                          <a:cs typeface="Apple Symbols"/>
                        </a:rPr>
                        <a:t>√</a:t>
                      </a:r>
                      <a:endParaRPr lang="en-US" sz="2400" b="1" dirty="0" smtClean="0">
                        <a:solidFill>
                          <a:schemeClr val="accent6"/>
                        </a:solidFill>
                        <a:latin typeface="Apple Symbols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How easy to customize default GWT widgets like changing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How easy to customize default GWT widgets like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modifing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their behaviour and add extra behaviour?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Ability to use other frameworks like Fusion Charts, DOJO component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How easy to write a GWT wrapper for existing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How big the developer community compare to JQuery community?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Tibco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More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Less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What is the next version of GWT and when is that planned?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3.9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3.0</a:t>
                      </a:r>
                      <a:r>
                        <a:rPr lang="en-US" altLang="zh-CN" sz="1800" dirty="0" smtClean="0"/>
                        <a:t>.5 / 1.5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smtClean="0"/>
                        <a:t>2.2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What are the well known GWT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reference other than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developed by Google.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Tibco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More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dirty="0" smtClean="0"/>
                        <a:t>Less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JavaScriptMVC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GI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GWT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47958"/>
              </p:ext>
            </p:extLst>
          </p:nvPr>
        </p:nvGraphicFramePr>
        <p:xfrm>
          <a:off x="685803" y="1550894"/>
          <a:ext cx="7770810" cy="45752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91942"/>
                <a:gridCol w="1746402"/>
                <a:gridCol w="1675644"/>
                <a:gridCol w="1956822"/>
              </a:tblGrid>
              <a:tr h="5231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JSMVC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GWT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Develop </a:t>
                      </a:r>
                      <a:r>
                        <a:rPr lang="en-US" altLang="zh-CN" sz="1200" dirty="0" smtClean="0"/>
                        <a:t>A</a:t>
                      </a:r>
                      <a:r>
                        <a:rPr lang="en-US" sz="1200" dirty="0" smtClean="0"/>
                        <a:t>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MVC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MVC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MVP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sz="1200" dirty="0" smtClean="0"/>
                        <a:t>Developer </a:t>
                      </a:r>
                      <a:r>
                        <a:rPr lang="en-US" altLang="zh-CN" sz="1200" dirty="0" smtClean="0"/>
                        <a:t>C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ommunity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Tibco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Web Developer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Java</a:t>
                      </a:r>
                      <a:r>
                        <a:rPr lang="en-US" altLang="zh-CN" sz="1400" baseline="0" dirty="0" smtClean="0"/>
                        <a:t> &amp; </a:t>
                      </a:r>
                      <a:r>
                        <a:rPr lang="en-US" altLang="zh-CN" sz="1400" dirty="0" smtClean="0"/>
                        <a:t>Web Developer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Team Technical C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ommunity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 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 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Unit Testing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Functional Testing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√, third party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√, third party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Document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√, third party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Who user it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Tibco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?/Web</a:t>
                      </a:r>
                      <a:r>
                        <a:rPr lang="en-US" sz="1400" baseline="0" dirty="0" smtClean="0"/>
                        <a:t> Site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Gmail/</a:t>
                      </a:r>
                      <a:r>
                        <a:rPr lang="en-US" altLang="zh-CN" sz="1200" dirty="0" err="1" smtClean="0"/>
                        <a:t>Adwards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en-US" altLang="zh-CN" sz="1200" dirty="0" err="1" smtClean="0"/>
                        <a:t>Orkus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T</a:t>
                      </a:r>
                      <a:r>
                        <a:rPr lang="en-US" sz="1200" dirty="0" smtClean="0"/>
                        <a:t>echnical </a:t>
                      </a:r>
                      <a:r>
                        <a:rPr lang="en-US" altLang="zh-CN" sz="1200" dirty="0" smtClean="0"/>
                        <a:t>S</a:t>
                      </a:r>
                      <a:r>
                        <a:rPr lang="en-US" sz="1200" dirty="0" smtClean="0"/>
                        <a:t>upport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Tibco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>
                          <a:hlinkClick r:id="rId2"/>
                        </a:rPr>
                        <a:t>JavaScriptMVC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Google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Language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zh-CN" altLang="zh-CN" sz="1400" dirty="0" smtClean="0"/>
                        <a:t>J</a:t>
                      </a:r>
                      <a:r>
                        <a:rPr lang="en-US" altLang="zh-CN" sz="1400" dirty="0" err="1" smtClean="0"/>
                        <a:t>avaScript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zh-CN" altLang="zh-CN" sz="1400" dirty="0" smtClean="0"/>
                        <a:t>J</a:t>
                      </a:r>
                      <a:r>
                        <a:rPr lang="en-US" altLang="zh-CN" sz="1400" dirty="0" err="1" smtClean="0"/>
                        <a:t>avaScript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Java/</a:t>
                      </a:r>
                      <a:r>
                        <a:rPr lang="zh-CN" altLang="zh-CN" sz="1400" dirty="0" smtClean="0"/>
                        <a:t>J</a:t>
                      </a:r>
                      <a:r>
                        <a:rPr lang="en-US" altLang="zh-CN" sz="1400" dirty="0" err="1" smtClean="0"/>
                        <a:t>avaScript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Learning Period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3-4 </a:t>
                      </a:r>
                      <a:r>
                        <a:rPr lang="en-US" altLang="zh-CN" sz="1400" dirty="0" smtClean="0"/>
                        <a:t>Weeks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1-2 </a:t>
                      </a:r>
                      <a:r>
                        <a:rPr lang="en-US" altLang="zh-CN" sz="1400" dirty="0" smtClean="0"/>
                        <a:t>Weeks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sz="1400" dirty="0" smtClean="0"/>
                        <a:t>3-4</a:t>
                      </a:r>
                      <a:r>
                        <a:rPr lang="en-US" altLang="zh-CN" sz="1400" dirty="0" smtClean="0"/>
                        <a:t>Weeks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Obfuscation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√, third party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6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Optimization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√, third party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JavaScriptMVC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GI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GWT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68564"/>
              </p:ext>
            </p:extLst>
          </p:nvPr>
        </p:nvGraphicFramePr>
        <p:xfrm>
          <a:off x="685803" y="1550894"/>
          <a:ext cx="7770810" cy="468994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91942"/>
                <a:gridCol w="1792956"/>
                <a:gridCol w="1792956"/>
                <a:gridCol w="1792956"/>
              </a:tblGrid>
              <a:tr h="4993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JSMVC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GWT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smtClean="0"/>
                        <a:t>L</a:t>
                      </a:r>
                      <a:r>
                        <a:rPr lang="en-US" sz="1200" smtClean="0"/>
                        <a:t>oad </a:t>
                      </a:r>
                      <a:r>
                        <a:rPr lang="en-US" sz="1200" dirty="0" smtClean="0"/>
                        <a:t>Scripts in a Specific Order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Rich UI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GIUI, </a:t>
                      </a:r>
                      <a:r>
                        <a:rPr lang="en-US" altLang="zh-CN" sz="1400" dirty="0" err="1" smtClean="0"/>
                        <a:t>UXCore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zh-CN" altLang="zh-CN" sz="1400" dirty="0" smtClean="0"/>
                        <a:t>j</a:t>
                      </a:r>
                      <a:r>
                        <a:rPr lang="en-US" altLang="zh-CN" sz="1400" dirty="0" smtClean="0"/>
                        <a:t>Query UI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Ext/</a:t>
                      </a:r>
                      <a:r>
                        <a:rPr lang="en-US" altLang="zh-CN" sz="1400" baseline="0" dirty="0" smtClean="0"/>
                        <a:t>Smart GWT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Visual Edit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Debug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Firebug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Firebug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Eclipse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sz="1200" dirty="0" smtClean="0"/>
                        <a:t>Client Code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（</a:t>
                      </a:r>
                      <a:r>
                        <a:rPr lang="en-US" sz="1200" dirty="0" err="1" smtClean="0"/>
                        <a:t>WYSIWYWrite</a:t>
                      </a:r>
                      <a:r>
                        <a:rPr lang="zh-CN" altLang="en-US" sz="1200" dirty="0" smtClean="0"/>
                        <a:t>）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 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C9C89"/>
                        </a:solidFill>
                        <a:effectLst/>
                        <a:uLnTx/>
                        <a:uFillTx/>
                        <a:latin typeface="Apple Symbols"/>
                        <a:ea typeface="+mn-ea"/>
                        <a:cs typeface="Apple Symbol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 </a:t>
                      </a:r>
                      <a:r>
                        <a:rPr lang="en-US" altLang="zh-CN" sz="1400" dirty="0" smtClean="0"/>
                        <a:t>&amp;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 </a:t>
                      </a:r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×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Base On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GI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jQuery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zh-CN" altLang="zh-CN" sz="1400" dirty="0" smtClean="0"/>
                        <a:t>G</a:t>
                      </a:r>
                      <a:r>
                        <a:rPr lang="en-US" altLang="zh-CN" sz="1400" dirty="0" smtClean="0"/>
                        <a:t>WT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sz="1200" dirty="0" smtClean="0"/>
                        <a:t>License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BSD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MIT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Apache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Plugin Resources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Less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Most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zh-CN" altLang="zh-CN" sz="1400" dirty="0" smtClean="0"/>
                        <a:t>M</a:t>
                      </a:r>
                      <a:r>
                        <a:rPr lang="en-US" altLang="zh-CN" sz="1400" dirty="0" smtClean="0"/>
                        <a:t>ore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Open Source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C9C89"/>
                          </a:solidFill>
                          <a:effectLst/>
                          <a:uLnTx/>
                          <a:uFillTx/>
                          <a:latin typeface="Apple Symbols"/>
                          <a:ea typeface="+mn-ea"/>
                          <a:cs typeface="Apple Symbols"/>
                        </a:rPr>
                        <a:t>√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/>
                        <a:t>Speed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Low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Fast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Fast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</a:rPr>
                        <a:t>Memory Leak</a:t>
                      </a:r>
                      <a:endParaRPr lang="en-US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High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High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Normal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IDE Support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GI,</a:t>
                      </a:r>
                      <a:r>
                        <a:rPr lang="en-US" altLang="zh-CN" sz="1400" baseline="0" dirty="0" smtClean="0"/>
                        <a:t> Any Editor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Any Editor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Eclipse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Browser Support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zh-CN" altLang="zh-CN" sz="1400" dirty="0" smtClean="0"/>
                        <a:t>F</a:t>
                      </a:r>
                      <a:r>
                        <a:rPr lang="en-US" altLang="zh-CN" sz="1400" dirty="0" err="1" smtClean="0"/>
                        <a:t>irefox</a:t>
                      </a:r>
                      <a:r>
                        <a:rPr lang="en-US" altLang="zh-CN" sz="1400" dirty="0" smtClean="0"/>
                        <a:t>/IE8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Common Browser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US" altLang="zh-CN" sz="1400" dirty="0" smtClean="0"/>
                        <a:t>Common Browser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Information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JavaScriptMVC</a:t>
            </a:r>
            <a:r>
              <a:rPr lang="en-US" altLang="zh-CN" dirty="0" smtClean="0"/>
              <a:t> Demo </a:t>
            </a:r>
            <a:r>
              <a:rPr lang="en-US" altLang="zh-CN" dirty="0"/>
              <a:t>List: </a:t>
            </a:r>
            <a:r>
              <a:rPr lang="en-US" altLang="zh-CN" dirty="0">
                <a:hlinkClick r:id="rId2"/>
              </a:rPr>
              <a:t>http://docs.javascriptmvc.com/demos/</a:t>
            </a:r>
            <a:r>
              <a:rPr lang="en-US" altLang="zh-CN" dirty="0" smtClean="0">
                <a:hlinkClick r:id="rId2"/>
              </a:rPr>
              <a:t>index.html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Who </a:t>
            </a:r>
            <a:r>
              <a:rPr lang="en-US" altLang="zh-CN" dirty="0"/>
              <a:t>recommend it: </a:t>
            </a:r>
            <a:r>
              <a:rPr lang="en-US" altLang="zh-CN" dirty="0">
                <a:hlinkClick r:id="rId3"/>
              </a:rPr>
              <a:t>http://addyosmani.com/blog/large-scale-jquery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Twitter: @</a:t>
            </a:r>
            <a:r>
              <a:rPr lang="en-US" altLang="zh-CN" dirty="0" err="1" smtClean="0"/>
              <a:t>javascriptmvc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B</a:t>
            </a:r>
            <a:r>
              <a:rPr lang="en-US" altLang="zh-CN" dirty="0"/>
              <a:t>log: </a:t>
            </a:r>
            <a:r>
              <a:rPr lang="en-US" altLang="zh-CN" dirty="0">
                <a:hlinkClick r:id="rId4"/>
              </a:rPr>
              <a:t>http://jupiterjs.com/pages/</a:t>
            </a:r>
            <a:r>
              <a:rPr lang="en-US" altLang="zh-CN" dirty="0" smtClean="0">
                <a:hlinkClick r:id="rId4"/>
              </a:rPr>
              <a:t>javascriptmvc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Forum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forum.javascriptmvc.com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34925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altLang="zh-CN" dirty="0" smtClean="0"/>
              <a:t>uestion?</a:t>
            </a:r>
            <a:endParaRPr lang="en-US" dirty="0"/>
          </a:p>
        </p:txBody>
      </p:sp>
      <p:pic>
        <p:nvPicPr>
          <p:cNvPr id="551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245" y="1550894"/>
            <a:ext cx="39370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JavaScriptMVC?</a:t>
            </a:r>
          </a:p>
          <a:p>
            <a:r>
              <a:rPr lang="en-US" altLang="zh-CN" dirty="0" smtClean="0"/>
              <a:t>JavaScript Theory</a:t>
            </a:r>
          </a:p>
          <a:p>
            <a:r>
              <a:rPr lang="en-US" altLang="zh-CN" dirty="0"/>
              <a:t>How to </a:t>
            </a:r>
            <a:r>
              <a:rPr lang="en-US" altLang="zh-CN" dirty="0" smtClean="0"/>
              <a:t>develop/test/compress  </a:t>
            </a:r>
            <a:r>
              <a:rPr lang="en-US" altLang="zh-CN" dirty="0"/>
              <a:t>a project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What is inside?</a:t>
            </a:r>
          </a:p>
          <a:p>
            <a:r>
              <a:rPr lang="en-US" altLang="zh-CN" dirty="0"/>
              <a:t>Weakness &amp; </a:t>
            </a:r>
            <a:r>
              <a:rPr lang="en-US" altLang="zh-CN" dirty="0" err="1"/>
              <a:t>StrongPoint</a:t>
            </a:r>
            <a:endParaRPr lang="en-US" altLang="zh-CN" dirty="0" smtClean="0"/>
          </a:p>
          <a:p>
            <a:r>
              <a:rPr lang="en-US" altLang="zh-CN" dirty="0"/>
              <a:t>JavaScriptMVC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</a:t>
            </a:r>
            <a:r>
              <a:rPr lang="en-US" altLang="zh-CN" dirty="0" smtClean="0"/>
              <a:t>GI 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en-US" altLang="zh-CN" dirty="0" smtClean="0"/>
              <a:t> GWT</a:t>
            </a:r>
          </a:p>
          <a:p>
            <a:r>
              <a:rPr lang="en-US" altLang="zh-CN" dirty="0"/>
              <a:t>More Information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JavaScriptMVC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88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collection of the best practices and tools for building JavaScript applications. Built on top of jQuery, it consists of the following standalone </a:t>
            </a:r>
            <a:r>
              <a:rPr lang="en-US" dirty="0" smtClean="0"/>
              <a:t>component.</a:t>
            </a:r>
          </a:p>
          <a:p>
            <a:pPr lvl="1"/>
            <a:r>
              <a:rPr lang="en-US" altLang="zh-CN" dirty="0" smtClean="0">
                <a:hlinkClick r:id="rId2"/>
              </a:rPr>
              <a:t>StealJS</a:t>
            </a:r>
            <a:r>
              <a:rPr lang="en-US" altLang="zh-CN" dirty="0" smtClean="0"/>
              <a:t>: Dependency management and a easy build tool.</a:t>
            </a:r>
          </a:p>
          <a:p>
            <a:pPr lvl="2"/>
            <a:r>
              <a:rPr lang="en-US" altLang="zh-CN" dirty="0"/>
              <a:t>I </a:t>
            </a:r>
            <a:r>
              <a:rPr lang="en-US" altLang="zh-CN" dirty="0" smtClean="0"/>
              <a:t>recommend </a:t>
            </a:r>
            <a:r>
              <a:rPr lang="en-US" altLang="zh-CN" dirty="0" err="1" smtClean="0"/>
              <a:t>RequiresJS</a:t>
            </a:r>
            <a:r>
              <a:rPr lang="en-US" altLang="zh-CN" dirty="0"/>
              <a:t>, </a:t>
            </a:r>
            <a:r>
              <a:rPr lang="en-US" altLang="zh-CN" dirty="0">
                <a:hlinkClick r:id="rId3"/>
              </a:rPr>
              <a:t>http://requirejs.org/docs/</a:t>
            </a:r>
            <a:r>
              <a:rPr lang="en-US" altLang="zh-CN" dirty="0" smtClean="0">
                <a:hlinkClick r:id="rId3"/>
              </a:rPr>
              <a:t>api.html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Circular Dependencies</a:t>
            </a:r>
          </a:p>
          <a:p>
            <a:pPr lvl="3"/>
            <a:r>
              <a:rPr lang="zh-CN" altLang="zh-CN" dirty="0" smtClean="0"/>
              <a:t>L</a:t>
            </a:r>
            <a:r>
              <a:rPr lang="en-US" altLang="zh-CN" dirty="0" err="1" smtClean="0"/>
              <a:t>oad</a:t>
            </a:r>
            <a:r>
              <a:rPr lang="en-US" altLang="zh-CN" dirty="0" smtClean="0"/>
              <a:t> Scripts in a Specific Order</a:t>
            </a:r>
          </a:p>
          <a:p>
            <a:pPr lvl="3"/>
            <a:r>
              <a:rPr lang="zh-CN" altLang="zh-CN" dirty="0" smtClean="0"/>
              <a:t>P</a:t>
            </a:r>
            <a:r>
              <a:rPr lang="en-US" altLang="zh-CN" dirty="0" smtClean="0"/>
              <a:t>age Load Event Support</a:t>
            </a:r>
          </a:p>
          <a:p>
            <a:pPr lvl="1"/>
            <a:r>
              <a:rPr lang="zh-CN" altLang="zh-CN" dirty="0" smtClean="0">
                <a:hlinkClick r:id="rId4"/>
              </a:rPr>
              <a:t>F</a:t>
            </a:r>
            <a:r>
              <a:rPr lang="en-US" altLang="zh-CN" dirty="0" err="1" smtClean="0">
                <a:hlinkClick r:id="rId4"/>
              </a:rPr>
              <a:t>uncUnit</a:t>
            </a:r>
            <a:r>
              <a:rPr lang="en-US" altLang="zh-CN" dirty="0"/>
              <a:t>: </a:t>
            </a:r>
            <a:r>
              <a:rPr lang="zh-CN" altLang="zh-CN" dirty="0"/>
              <a:t>A</a:t>
            </a:r>
            <a:r>
              <a:rPr lang="en-US" altLang="zh-CN" dirty="0" err="1" smtClean="0"/>
              <a:t>utomatic</a:t>
            </a:r>
            <a:r>
              <a:rPr lang="en-US" altLang="zh-CN" dirty="0" smtClean="0"/>
              <a:t> test tool, Functional testing solution, Write test case in jQuery syntax, run them via command line or browser.(Like GITAK)</a:t>
            </a:r>
          </a:p>
          <a:p>
            <a:pPr lvl="1"/>
            <a:r>
              <a:rPr lang="en-US" altLang="zh-CN" dirty="0" smtClean="0">
                <a:hlinkClick r:id="rId5"/>
              </a:rPr>
              <a:t>jQueryMX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These plugins are the building blocks of large jQuery application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model, view, controller, class, fixtures, and more. </a:t>
            </a:r>
          </a:p>
          <a:p>
            <a:pPr lvl="1"/>
            <a:r>
              <a:rPr lang="en-US" altLang="zh-CN" dirty="0" smtClean="0">
                <a:hlinkClick r:id="rId6"/>
              </a:rPr>
              <a:t>DocumentJS</a:t>
            </a:r>
            <a:r>
              <a:rPr lang="en-US" altLang="zh-CN" dirty="0"/>
              <a:t>: A </a:t>
            </a:r>
            <a:r>
              <a:rPr lang="en-US" altLang="zh-CN" dirty="0" err="1"/>
              <a:t>JSDoc</a:t>
            </a:r>
            <a:r>
              <a:rPr lang="en-US" altLang="zh-CN" dirty="0"/>
              <a:t> compliant </a:t>
            </a:r>
            <a:r>
              <a:rPr lang="en-US" altLang="zh-CN" dirty="0" smtClean="0"/>
              <a:t>tool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that turns comments into a searchable documentation </a:t>
            </a:r>
            <a:r>
              <a:rPr lang="en-US" altLang="zh-CN" dirty="0" smtClean="0"/>
              <a:t>app</a:t>
            </a:r>
            <a:r>
              <a:rPr lang="en-US" altLang="zh-CN" dirty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en-US" altLang="zh-CN" dirty="0" smtClean="0"/>
              <a:t>Theory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22" r="-1822"/>
          <a:stretch>
            <a:fillRect/>
          </a:stretch>
        </p:blipFill>
        <p:spPr>
          <a:xfrm>
            <a:off x="1325632" y="2008300"/>
            <a:ext cx="6414469" cy="351452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develop a </a:t>
            </a:r>
            <a:r>
              <a:rPr lang="en-US" altLang="zh-CN" dirty="0" smtClean="0"/>
              <a:t>project?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Cd </a:t>
            </a:r>
            <a:r>
              <a:rPr lang="en-US" altLang="zh-CN" dirty="0" err="1" smtClean="0"/>
              <a:t>javascriptmvc</a:t>
            </a:r>
            <a:endParaRPr lang="en-US" dirty="0" smtClean="0"/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/>
              <a:t>jquery</a:t>
            </a:r>
            <a:r>
              <a:rPr lang="en-US" dirty="0"/>
              <a:t>\generate\app </a:t>
            </a:r>
            <a:r>
              <a:rPr lang="en-US" dirty="0" smtClean="0"/>
              <a:t>cookbook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/>
              <a:t>jquery</a:t>
            </a:r>
            <a:r>
              <a:rPr lang="en-US" dirty="0"/>
              <a:t>\generate\page cookbook </a:t>
            </a:r>
            <a:r>
              <a:rPr lang="en-US" dirty="0" err="1" smtClean="0"/>
              <a:t>index.html</a:t>
            </a:r>
            <a:endParaRPr lang="en-US" dirty="0" smtClean="0"/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dirty="0" smtClean="0"/>
              <a:t>./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/>
              <a:t>jquery</a:t>
            </a:r>
            <a:r>
              <a:rPr lang="en-US" dirty="0"/>
              <a:t>\generate\scaffold </a:t>
            </a:r>
            <a:r>
              <a:rPr lang="en-US" dirty="0" err="1" smtClean="0"/>
              <a:t>Cookbook.Models.</a:t>
            </a:r>
            <a:r>
              <a:rPr lang="en-US" b="1" dirty="0" err="1" smtClean="0">
                <a:solidFill>
                  <a:srgbClr val="FF0000"/>
                </a:solidFill>
              </a:rPr>
              <a:t>Recipe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zh-CN" altLang="zh-CN" dirty="0" smtClean="0"/>
              <a:t>E</a:t>
            </a:r>
            <a:r>
              <a:rPr lang="en-US" altLang="zh-CN" dirty="0" err="1" smtClean="0"/>
              <a:t>dit</a:t>
            </a:r>
            <a:r>
              <a:rPr lang="en-US" altLang="zh-CN" dirty="0" smtClean="0"/>
              <a:t> cookbook/</a:t>
            </a:r>
            <a:r>
              <a:rPr lang="en-US" altLang="zh-CN" dirty="0" err="1" smtClean="0"/>
              <a:t>cookbook.js</a:t>
            </a:r>
            <a:endParaRPr lang="en-US" dirty="0" smtClean="0"/>
          </a:p>
          <a:p>
            <a:pPr marL="342900" lvl="1" indent="0">
              <a:lnSpc>
                <a:spcPct val="70000"/>
              </a:lnSpc>
              <a:buNone/>
            </a:pPr>
            <a:r>
              <a:rPr lang="en-US" dirty="0" err="1" smtClean="0"/>
              <a:t>Steal.plugin</a:t>
            </a:r>
            <a:r>
              <a:rPr lang="en-US" dirty="0" smtClean="0"/>
              <a:t>()</a:t>
            </a:r>
          </a:p>
          <a:p>
            <a:pPr marL="342900" lvl="1" indent="0">
              <a:lnSpc>
                <a:spcPct val="70000"/>
              </a:lnSpc>
              <a:buNone/>
            </a:pPr>
            <a:r>
              <a:rPr lang="en-US" dirty="0" smtClean="0"/>
              <a:t>…</a:t>
            </a:r>
          </a:p>
          <a:p>
            <a:pPr marL="342900" lvl="1" indent="0">
              <a:lnSpc>
                <a:spcPct val="70000"/>
              </a:lnSpc>
              <a:buNone/>
            </a:pPr>
            <a:r>
              <a:rPr lang="en-US" dirty="0" smtClean="0"/>
              <a:t>.</a:t>
            </a:r>
            <a:r>
              <a:rPr lang="en-US" altLang="zh-CN" dirty="0" smtClean="0"/>
              <a:t>models(‘</a:t>
            </a:r>
            <a:r>
              <a:rPr lang="en-US" altLang="zh-CN" b="1" dirty="0" smtClean="0">
                <a:solidFill>
                  <a:srgbClr val="FF0000"/>
                </a:solidFill>
              </a:rPr>
              <a:t>recipe</a:t>
            </a:r>
            <a:r>
              <a:rPr lang="en-US" altLang="zh-CN" dirty="0" smtClean="0"/>
              <a:t>’)</a:t>
            </a:r>
          </a:p>
          <a:p>
            <a:pPr marL="342900" lvl="1" indent="0">
              <a:lnSpc>
                <a:spcPct val="70000"/>
              </a:lnSpc>
              <a:buNone/>
            </a:pPr>
            <a:r>
              <a:rPr lang="en-US" dirty="0" smtClean="0"/>
              <a:t>.</a:t>
            </a:r>
            <a:r>
              <a:rPr lang="en-US" altLang="zh-CN" dirty="0" smtClean="0"/>
              <a:t>controllers(‘</a:t>
            </a:r>
            <a:r>
              <a:rPr lang="en-US" altLang="zh-CN" b="1" dirty="0" smtClean="0">
                <a:solidFill>
                  <a:srgbClr val="FF0000"/>
                </a:solidFill>
              </a:rPr>
              <a:t>recipe</a:t>
            </a:r>
            <a:r>
              <a:rPr lang="en-US" altLang="zh-CN" dirty="0" smtClean="0"/>
              <a:t>’)</a:t>
            </a:r>
            <a:endParaRPr lang="en-US" dirty="0" smtClean="0"/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Open cookbook/</a:t>
            </a:r>
            <a:r>
              <a:rPr lang="en-US" altLang="zh-CN" dirty="0" err="1" smtClean="0"/>
              <a:t>index.html</a:t>
            </a:r>
            <a:r>
              <a:rPr lang="en-US" altLang="zh-CN" dirty="0" smtClean="0"/>
              <a:t> in Firefox.</a:t>
            </a:r>
          </a:p>
        </p:txBody>
      </p:sp>
    </p:spTree>
    <p:extLst>
      <p:ext uri="{BB962C8B-B14F-4D97-AF65-F5344CB8AC3E}">
        <p14:creationId xmlns:p14="http://schemas.microsoft.com/office/powerpoint/2010/main" val="38901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Test </a:t>
            </a:r>
            <a:r>
              <a:rPr lang="en-US" altLang="zh-CN" dirty="0"/>
              <a:t>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Edit cookbook/test/</a:t>
            </a:r>
            <a:r>
              <a:rPr lang="en-US" altLang="zh-CN" dirty="0" err="1" smtClean="0"/>
              <a:t>qunit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qunit.js</a:t>
            </a:r>
            <a:endParaRPr lang="en-US" altLang="zh-CN" dirty="0" smtClean="0"/>
          </a:p>
          <a:p>
            <a:pPr marL="692150" lvl="2" indent="0">
              <a:lnSpc>
                <a:spcPct val="70000"/>
              </a:lnSpc>
              <a:buNone/>
            </a:pPr>
            <a:r>
              <a:rPr lang="en-US" altLang="zh-CN" sz="1900" dirty="0"/>
              <a:t>steal</a:t>
            </a:r>
          </a:p>
          <a:p>
            <a:pPr marL="692150" lvl="2" indent="0">
              <a:lnSpc>
                <a:spcPct val="70000"/>
              </a:lnSpc>
              <a:buNone/>
            </a:pPr>
            <a:r>
              <a:rPr lang="en-US" altLang="zh-CN" sz="1900" dirty="0"/>
              <a:t>  .plugins("</a:t>
            </a:r>
            <a:r>
              <a:rPr lang="en-US" altLang="zh-CN" sz="1900" dirty="0" err="1"/>
              <a:t>funcunit</a:t>
            </a:r>
            <a:r>
              <a:rPr lang="en-US" altLang="zh-CN" sz="1900" dirty="0"/>
              <a:t>/</a:t>
            </a:r>
            <a:r>
              <a:rPr lang="en-US" altLang="zh-CN" sz="1900" dirty="0" err="1"/>
              <a:t>qunit</a:t>
            </a:r>
            <a:r>
              <a:rPr lang="en-US" altLang="zh-CN" sz="1900" dirty="0"/>
              <a:t>", "cookbook")</a:t>
            </a:r>
          </a:p>
          <a:p>
            <a:pPr marL="692150" lvl="2" indent="0">
              <a:lnSpc>
                <a:spcPct val="70000"/>
              </a:lnSpc>
              <a:buNone/>
            </a:pPr>
            <a:r>
              <a:rPr lang="en-US" altLang="zh-CN" sz="1900" dirty="0"/>
              <a:t>  .then("cookbook_test","</a:t>
            </a:r>
            <a:r>
              <a:rPr lang="en-US" altLang="zh-CN" sz="1900" b="1" dirty="0" err="1">
                <a:solidFill>
                  <a:srgbClr val="FF0000"/>
                </a:solidFill>
              </a:rPr>
              <a:t>recipe_test</a:t>
            </a:r>
            <a:r>
              <a:rPr lang="en-US" altLang="zh-CN" sz="1900" dirty="0"/>
              <a:t>"</a:t>
            </a:r>
            <a:r>
              <a:rPr lang="en-US" altLang="zh-CN" sz="1900" dirty="0" smtClean="0"/>
              <a:t>)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Open cookbook/</a:t>
            </a:r>
            <a:r>
              <a:rPr lang="en-US" altLang="zh-CN" dirty="0" err="1" smtClean="0"/>
              <a:t>qunit.html</a:t>
            </a:r>
            <a:r>
              <a:rPr lang="en-US" altLang="zh-CN" dirty="0" smtClean="0"/>
              <a:t>, see the unit testing.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Or, </a:t>
            </a:r>
            <a:r>
              <a:rPr lang="en-US" altLang="zh-CN" dirty="0" err="1" smtClean="0"/>
              <a:t>funcunit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envjs</a:t>
            </a:r>
            <a:r>
              <a:rPr lang="en-US" altLang="zh-CN" dirty="0" smtClean="0"/>
              <a:t> cookbook/</a:t>
            </a:r>
            <a:r>
              <a:rPr lang="en-US" altLang="zh-CN" dirty="0" err="1" smtClean="0"/>
              <a:t>qunit.html</a:t>
            </a:r>
            <a:endParaRPr lang="en-US" altLang="zh-CN" dirty="0" smtClean="0"/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Edit cookbook</a:t>
            </a:r>
            <a:r>
              <a:rPr lang="en-US" altLang="zh-CN" dirty="0"/>
              <a:t>/test/</a:t>
            </a:r>
            <a:r>
              <a:rPr lang="en-US" altLang="zh-CN" dirty="0" err="1"/>
              <a:t>funcunit</a:t>
            </a:r>
            <a:r>
              <a:rPr lang="en-US" altLang="zh-CN" dirty="0"/>
              <a:t>/</a:t>
            </a:r>
            <a:r>
              <a:rPr lang="en-US" altLang="zh-CN" dirty="0" err="1" smtClean="0"/>
              <a:t>funcunit.js</a:t>
            </a:r>
            <a:endParaRPr lang="en-US" altLang="zh-CN" dirty="0" smtClean="0"/>
          </a:p>
          <a:p>
            <a:pPr marL="692150" lvl="2" indent="0">
              <a:lnSpc>
                <a:spcPct val="70000"/>
              </a:lnSpc>
              <a:buNone/>
            </a:pPr>
            <a:r>
              <a:rPr lang="en-US" altLang="zh-CN" sz="1900" dirty="0"/>
              <a:t> steal</a:t>
            </a:r>
          </a:p>
          <a:p>
            <a:pPr marL="692150" lvl="2" indent="0">
              <a:lnSpc>
                <a:spcPct val="70000"/>
              </a:lnSpc>
              <a:buNone/>
            </a:pPr>
            <a:r>
              <a:rPr lang="en-US" altLang="zh-CN" sz="1900" dirty="0"/>
              <a:t> .plugins("</a:t>
            </a:r>
            <a:r>
              <a:rPr lang="en-US" altLang="zh-CN" sz="1900" dirty="0" err="1"/>
              <a:t>funcunit</a:t>
            </a:r>
            <a:r>
              <a:rPr lang="en-US" altLang="zh-CN" sz="1900" dirty="0"/>
              <a:t>")</a:t>
            </a:r>
          </a:p>
          <a:p>
            <a:pPr marL="692150" lvl="2" indent="0">
              <a:lnSpc>
                <a:spcPct val="70000"/>
              </a:lnSpc>
              <a:buNone/>
            </a:pPr>
            <a:r>
              <a:rPr lang="en-US" altLang="zh-CN" sz="1900" dirty="0"/>
              <a:t> .then("cookbook_test","</a:t>
            </a:r>
            <a:r>
              <a:rPr lang="en-US" altLang="zh-CN" sz="1900" b="1" dirty="0" err="1">
                <a:solidFill>
                  <a:srgbClr val="FF0000"/>
                </a:solidFill>
              </a:rPr>
              <a:t>recipe_controller_test</a:t>
            </a:r>
            <a:r>
              <a:rPr lang="en-US" altLang="zh-CN" sz="1900" dirty="0"/>
              <a:t>”</a:t>
            </a:r>
            <a:r>
              <a:rPr lang="en-US" altLang="zh-CN" sz="1900" dirty="0" smtClean="0"/>
              <a:t>)</a:t>
            </a:r>
            <a:endParaRPr lang="en-US" altLang="zh-CN" dirty="0" smtClean="0"/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Open cookbook/</a:t>
            </a:r>
            <a:r>
              <a:rPr lang="en-US" altLang="zh-CN" dirty="0" err="1" smtClean="0"/>
              <a:t>funcunit.html</a:t>
            </a:r>
            <a:r>
              <a:rPr lang="en-US" altLang="zh-CN" dirty="0" smtClean="0"/>
              <a:t>, see the browser testing.</a:t>
            </a:r>
            <a:endParaRPr lang="en-US" altLang="zh-CN" dirty="0"/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zh-CN" altLang="zh-CN" dirty="0" smtClean="0"/>
              <a:t>O</a:t>
            </a:r>
            <a:r>
              <a:rPr lang="en-US" altLang="zh-CN" dirty="0" smtClean="0"/>
              <a:t>r, </a:t>
            </a:r>
            <a:r>
              <a:rPr lang="en-US" altLang="zh-CN" dirty="0" err="1" smtClean="0"/>
              <a:t>funcunit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envjs</a:t>
            </a:r>
            <a:r>
              <a:rPr lang="en-US" altLang="zh-CN" dirty="0" smtClean="0"/>
              <a:t> cookbook/</a:t>
            </a:r>
            <a:r>
              <a:rPr lang="en-US" altLang="zh-CN" dirty="0" err="1" smtClean="0"/>
              <a:t>funcunit.html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707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Compress </a:t>
            </a:r>
            <a:r>
              <a:rPr lang="en-US" altLang="zh-CN" dirty="0"/>
              <a:t>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./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cookbook/scripts/</a:t>
            </a:r>
            <a:r>
              <a:rPr lang="en-US" altLang="zh-CN" dirty="0" err="1" smtClean="0"/>
              <a:t>build.js</a:t>
            </a:r>
            <a:endParaRPr lang="en-US" altLang="zh-CN" dirty="0" smtClean="0"/>
          </a:p>
          <a:p>
            <a:pPr marL="457200" indent="-457200">
              <a:lnSpc>
                <a:spcPct val="70000"/>
              </a:lnSpc>
              <a:buFont typeface="+mj-lt"/>
              <a:buAutoNum type="arabicPeriod"/>
            </a:pPr>
            <a:r>
              <a:rPr lang="en-US" altLang="zh-CN" dirty="0" smtClean="0"/>
              <a:t>Edit cookbook/</a:t>
            </a:r>
            <a:r>
              <a:rPr lang="en-US" altLang="zh-CN" dirty="0" err="1" smtClean="0"/>
              <a:t>index.html</a:t>
            </a:r>
            <a:endParaRPr lang="en-US" altLang="zh-CN" dirty="0" smtClean="0"/>
          </a:p>
          <a:p>
            <a:pPr marL="342900" lvl="1" indent="0">
              <a:lnSpc>
                <a:spcPct val="70000"/>
              </a:lnSpc>
              <a:buNone/>
            </a:pPr>
            <a:r>
              <a:rPr lang="en-US" altLang="zh-CN" dirty="0"/>
              <a:t>&lt;script type='text/</a:t>
            </a:r>
            <a:r>
              <a:rPr lang="en-US" altLang="zh-CN" dirty="0" err="1"/>
              <a:t>javascript</a:t>
            </a:r>
            <a:r>
              <a:rPr lang="en-US" altLang="zh-CN" dirty="0"/>
              <a:t>' </a:t>
            </a:r>
          </a:p>
          <a:p>
            <a:pPr marL="342900" lvl="1" indent="0">
              <a:lnSpc>
                <a:spcPct val="70000"/>
              </a:lnSpc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src</a:t>
            </a:r>
            <a:r>
              <a:rPr lang="en-US" altLang="zh-CN" dirty="0"/>
              <a:t>='../steal/</a:t>
            </a:r>
            <a:r>
              <a:rPr lang="en-US" altLang="zh-CN" dirty="0" err="1"/>
              <a:t>steal.</a:t>
            </a:r>
            <a:r>
              <a:rPr lang="en-US" altLang="zh-CN" b="1" dirty="0" err="1">
                <a:solidFill>
                  <a:srgbClr val="FF0000"/>
                </a:solidFill>
              </a:rPr>
              <a:t>production</a:t>
            </a:r>
            <a:r>
              <a:rPr lang="en-US" altLang="zh-CN" dirty="0" err="1"/>
              <a:t>.js?cookbook</a:t>
            </a:r>
            <a:r>
              <a:rPr lang="en-US" altLang="zh-CN" dirty="0"/>
              <a:t>'&gt;</a:t>
            </a:r>
          </a:p>
          <a:p>
            <a:pPr marL="342900" lvl="1" indent="0">
              <a:lnSpc>
                <a:spcPct val="70000"/>
              </a:lnSpc>
              <a:buNone/>
            </a:pPr>
            <a:r>
              <a:rPr lang="en-US" altLang="zh-CN" dirty="0"/>
              <a:t>&lt;/script&gt;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894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smtClean="0"/>
              <a:t>inside</a:t>
            </a:r>
            <a:r>
              <a:rPr lang="en-US" altLang="zh-CN" dirty="0"/>
              <a:t>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25443"/>
              </p:ext>
            </p:extLst>
          </p:nvPr>
        </p:nvGraphicFramePr>
        <p:xfrm>
          <a:off x="685800" y="1868488"/>
          <a:ext cx="7770814" cy="43738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62564"/>
                <a:gridCol w="480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 Generators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./</a:t>
                      </a:r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jquery</a:t>
                      </a:r>
                      <a:r>
                        <a:rPr lang="en-US" sz="1400" dirty="0" smtClean="0"/>
                        <a:t>/generate/app </a:t>
                      </a:r>
                      <a:r>
                        <a:rPr lang="en-US" sz="1400" dirty="0" err="1" smtClean="0"/>
                        <a:t>myapp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Dependency Management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steal.plugins</a:t>
                      </a:r>
                      <a:r>
                        <a:rPr lang="en-US" sz="1400" dirty="0" smtClean="0"/>
                        <a:t>('</a:t>
                      </a:r>
                      <a:r>
                        <a:rPr lang="en-US" sz="1400" dirty="0" err="1" smtClean="0"/>
                        <a:t>jquery</a:t>
                      </a:r>
                      <a:r>
                        <a:rPr lang="en-US" sz="1400" dirty="0" smtClean="0"/>
                        <a:t>/controller').then(function($){ ... });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Production Builds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myapp</a:t>
                      </a:r>
                      <a:r>
                        <a:rPr lang="en-US" sz="1400" dirty="0" smtClean="0"/>
                        <a:t>/scripts/</a:t>
                      </a:r>
                      <a:r>
                        <a:rPr lang="en-US" sz="1400" dirty="0" err="1" smtClean="0"/>
                        <a:t>build.js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S.open</a:t>
                      </a:r>
                      <a:r>
                        <a:rPr lang="en-US" sz="1400" dirty="0" smtClean="0"/>
                        <a:t>("//</a:t>
                      </a:r>
                      <a:r>
                        <a:rPr lang="en-US" sz="1400" dirty="0" err="1" smtClean="0"/>
                        <a:t>myapp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myapp.html</a:t>
                      </a:r>
                      <a:r>
                        <a:rPr lang="en-US" sz="1400" dirty="0" smtClean="0"/>
                        <a:t>");</a:t>
                      </a:r>
                    </a:p>
                    <a:p>
                      <a:r>
                        <a:rPr lang="en-US" sz="1400" dirty="0" smtClean="0"/>
                        <a:t>S("#search").click().type("Hello World");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Client Side Templates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$("#menu").html("menu.</a:t>
                      </a:r>
                      <a:r>
                        <a:rPr lang="en-US" sz="1400" dirty="0" err="1" smtClean="0"/>
                        <a:t>tmpl</a:t>
                      </a:r>
                      <a:r>
                        <a:rPr lang="en-US" sz="1400" dirty="0" smtClean="0"/>
                        <a:t>",items);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hlinkClick r:id="rId2"/>
                        </a:rPr>
                        <a:t>jQuery Widget Factory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$.Controller("Tabs",{ "li click" : function(el, </a:t>
                      </a:r>
                      <a:r>
                        <a:rPr lang="en-US" sz="1400" dirty="0" err="1" smtClean="0"/>
                        <a:t>ev</a:t>
                      </a:r>
                      <a:r>
                        <a:rPr lang="en-US" sz="1400" dirty="0" smtClean="0"/>
                        <a:t>){ ... } });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Service/Data Modeling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400" dirty="0" smtClean="0"/>
                        <a:t>$.Model("</a:t>
                      </a:r>
                      <a:r>
                        <a:rPr lang="da-DK" sz="1400" dirty="0" err="1" smtClean="0"/>
                        <a:t>Todo</a:t>
                      </a:r>
                      <a:r>
                        <a:rPr lang="da-DK" sz="1400" dirty="0" smtClean="0"/>
                        <a:t>",{ </a:t>
                      </a:r>
                      <a:r>
                        <a:rPr lang="da-DK" sz="1400" dirty="0" err="1" smtClean="0"/>
                        <a:t>findAll</a:t>
                      </a:r>
                      <a:r>
                        <a:rPr lang="da-DK" sz="1400" dirty="0" smtClean="0"/>
                        <a:t> : "/</a:t>
                      </a:r>
                      <a:r>
                        <a:rPr lang="da-DK" sz="1400" dirty="0" err="1" smtClean="0"/>
                        <a:t>recipes</a:t>
                      </a:r>
                      <a:r>
                        <a:rPr lang="da-DK" sz="1400" dirty="0" smtClean="0"/>
                        <a:t>" }, {});</a:t>
                      </a:r>
                    </a:p>
                    <a:p>
                      <a:r>
                        <a:rPr lang="da-DK" sz="1400" dirty="0" err="1" smtClean="0"/>
                        <a:t>Todo.findAll</a:t>
                      </a:r>
                      <a:r>
                        <a:rPr lang="da-DK" sz="1400" dirty="0" smtClean="0"/>
                        <a:t>(</a:t>
                      </a:r>
                      <a:r>
                        <a:rPr lang="da-DK" sz="1400" dirty="0" err="1" smtClean="0"/>
                        <a:t>function</a:t>
                      </a:r>
                      <a:r>
                        <a:rPr lang="da-DK" sz="1400" dirty="0" smtClean="0"/>
                        <a:t>(</a:t>
                      </a:r>
                      <a:r>
                        <a:rPr lang="da-DK" sz="1400" dirty="0" err="1" smtClean="0"/>
                        <a:t>todos</a:t>
                      </a:r>
                      <a:r>
                        <a:rPr lang="da-DK" sz="1400" dirty="0" smtClean="0"/>
                        <a:t>){ ... });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myapp</a:t>
                      </a:r>
                      <a:r>
                        <a:rPr lang="en-US" sz="1400" dirty="0" smtClean="0"/>
                        <a:t>/scripts/</a:t>
                      </a:r>
                      <a:r>
                        <a:rPr lang="en-US" sz="1400" dirty="0" err="1" smtClean="0"/>
                        <a:t>docs.js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Code Cleaning and </a:t>
                      </a:r>
                      <a:r>
                        <a:rPr lang="en-US" sz="1400" dirty="0" err="1" smtClean="0"/>
                        <a:t>Linting</a:t>
                      </a:r>
                      <a:r>
                        <a:rPr lang="en-US" sz="1400" dirty="0" smtClean="0"/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myapp</a:t>
                      </a:r>
                      <a:r>
                        <a:rPr lang="en-US" sz="1400" dirty="0" smtClean="0"/>
                        <a:t>/scripts/</a:t>
                      </a:r>
                      <a:r>
                        <a:rPr lang="en-US" sz="1400" dirty="0" err="1" smtClean="0"/>
                        <a:t>clean.js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jQuery Special Events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$("#items").delegate(".item","</a:t>
                      </a:r>
                      <a:r>
                        <a:rPr lang="en-US" sz="1400" dirty="0" err="1" smtClean="0"/>
                        <a:t>draginit</a:t>
                      </a:r>
                      <a:r>
                        <a:rPr lang="en-US" sz="1400" dirty="0" smtClean="0"/>
                        <a:t>",function(){});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jQuery Utilities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$("#panel").</a:t>
                      </a:r>
                      <a:r>
                        <a:rPr lang="en-US" sz="1400" dirty="0" err="1" smtClean="0"/>
                        <a:t>outerWidth</a:t>
                      </a:r>
                      <a:r>
                        <a:rPr lang="en-US" sz="1400" dirty="0" smtClean="0"/>
                        <a:t>(500);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2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 &amp; </a:t>
            </a:r>
            <a:r>
              <a:rPr lang="en-US" altLang="zh-CN" dirty="0" err="1"/>
              <a:t>StrongPoint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Weakness</a:t>
            </a:r>
          </a:p>
          <a:p>
            <a:pPr lvl="1"/>
            <a:r>
              <a:rPr lang="en-US" altLang="zh-CN" dirty="0" smtClean="0"/>
              <a:t>Base on jQuery, may be some issue was evoked by jQuery.</a:t>
            </a:r>
          </a:p>
          <a:p>
            <a:pPr lvl="1"/>
            <a:r>
              <a:rPr lang="en-US" altLang="zh-CN" dirty="0" smtClean="0"/>
              <a:t>File directory structure base on MVC, it doesn’t like AMX plugin folder structure.</a:t>
            </a:r>
          </a:p>
          <a:p>
            <a:r>
              <a:rPr lang="en-US" altLang="zh-CN" dirty="0" err="1" smtClean="0"/>
              <a:t>StrongPoint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Base on jQuery, we can use </a:t>
            </a:r>
            <a:r>
              <a:rPr lang="en-US" altLang="zh-CN" dirty="0" err="1" smtClean="0"/>
              <a:t>jQuery’s</a:t>
            </a:r>
            <a:r>
              <a:rPr lang="en-US" altLang="zh-CN" dirty="0" smtClean="0"/>
              <a:t> feature.</a:t>
            </a:r>
          </a:p>
          <a:p>
            <a:pPr lvl="1"/>
            <a:r>
              <a:rPr lang="zh-CN" altLang="zh-CN" dirty="0" smtClean="0"/>
              <a:t>I</a:t>
            </a:r>
            <a:r>
              <a:rPr lang="en-US" altLang="zh-CN" dirty="0" smtClean="0"/>
              <a:t>t contains four components, and all the component is standalone.</a:t>
            </a:r>
            <a:endParaRPr lang="en-US" altLang="zh-CN" dirty="0"/>
          </a:p>
          <a:p>
            <a:pPr lvl="1"/>
            <a:r>
              <a:rPr lang="zh-CN" altLang="zh-CN" dirty="0" smtClean="0"/>
              <a:t>M</a:t>
            </a:r>
            <a:r>
              <a:rPr lang="en-US" altLang="zh-CN" dirty="0" smtClean="0"/>
              <a:t>VC structure.</a:t>
            </a:r>
          </a:p>
          <a:p>
            <a:pPr lvl="1"/>
            <a:r>
              <a:rPr lang="en-US" altLang="zh-CN" dirty="0" smtClean="0"/>
              <a:t>Easy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2523</TotalTime>
  <Words>1116</Words>
  <Application>Microsoft Macintosh PowerPoint</Application>
  <PresentationFormat>On-screen Show (4:3)</PresentationFormat>
  <Paragraphs>246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Story</vt:lpstr>
      <vt:lpstr>JavaScriptMVC</vt:lpstr>
      <vt:lpstr>Topic</vt:lpstr>
      <vt:lpstr>What is JavaScriptMVC?</vt:lpstr>
      <vt:lpstr>JavaScript Theory</vt:lpstr>
      <vt:lpstr>How to develop a project?</vt:lpstr>
      <vt:lpstr>How to Test a project?</vt:lpstr>
      <vt:lpstr>How to Compress a project?</vt:lpstr>
      <vt:lpstr>What is inside?</vt:lpstr>
      <vt:lpstr>Weakness &amp; StrongPoint</vt:lpstr>
      <vt:lpstr>Ananta’s Question</vt:lpstr>
      <vt:lpstr>JavaScriptMVC VS GI VS GWT</vt:lpstr>
      <vt:lpstr>JavaScriptMVC VS GI VS GWT</vt:lpstr>
      <vt:lpstr>More Information</vt:lpstr>
      <vt:lpstr>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jQuery</dc:title>
  <dc:creator>owen</dc:creator>
  <cp:lastModifiedBy>owen</cp:lastModifiedBy>
  <cp:revision>359</cp:revision>
  <dcterms:created xsi:type="dcterms:W3CDTF">2010-11-15T05:49:38Z</dcterms:created>
  <dcterms:modified xsi:type="dcterms:W3CDTF">2011-03-04T06:22:52Z</dcterms:modified>
</cp:coreProperties>
</file>