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37642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37642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376420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376420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376420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376420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376420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376420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0376420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0376420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Verification of Drivers License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2017010 - Agnel Aaron</a:t>
            </a:r>
            <a:endParaRPr/>
          </a:p>
          <a:p>
            <a:pPr indent="0" lvl="0" marL="0" rtl="0" algn="ctr">
              <a:spcBef>
                <a:spcPts val="0"/>
              </a:spcBef>
              <a:spcAft>
                <a:spcPts val="0"/>
              </a:spcAft>
              <a:buNone/>
            </a:pPr>
            <a:r>
              <a:rPr lang="en"/>
              <a:t>2017035 - Bharath Kumar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problem we are trying to solve involves police officers (There are quite a few) checking the license of the driver, so the system that we will build needs to authenticate the user (police ) and there are multiple users. Kerberos can be used to solve the problem, however we have modified it to better suit our needs.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 Specific Architecture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India is home to 1 billion people, there will be lot of people with licenses, hence if we have a centralised system i.e one ticketing server and one file server (as our solution is modified </a:t>
            </a:r>
            <a:r>
              <a:rPr lang="en"/>
              <a:t>kerberos</a:t>
            </a:r>
            <a:r>
              <a:rPr lang="en"/>
              <a:t>) it will fail very quickly and will take lot of time per query. So we have multiple ticketing servers and multiple file servers such that all license will be present in exactly 1 file server (the file server that is nearest to their place of issue). We will put multiple file servers per state and keep that particular region’s entries on that file server.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License Number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Each license is present in exactly 1 file server, and its address it encoded in the first few digits of license, Details explained in doc. The remaining digits are generated uniquely.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Keys and hashes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 both symmetric and private public key pair and to provide confidentiality and help in authentication . We also append encrypted hashes to our message to provide message integrity. More details mentioned in doc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a:t>
            </a:r>
            <a:r>
              <a:rPr lang="en"/>
              <a:t>Kerberos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had changed default kerberos, to suit our need better, We had changed both the ticket’s contents and added timestamp to the 1st query and added hashes to all the queries providing more overall security. The new contents are discussed in detail in the doc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