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97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5D9F-A28E-4F47-B87A-E515AA88734E}" type="datetimeFigureOut">
              <a:rPr lang="he-IL" smtClean="0"/>
              <a:t>כ"ו/אדר/תשע"ח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26BB-3476-4346-BDDB-A035EB3DEE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8220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5D9F-A28E-4F47-B87A-E515AA88734E}" type="datetimeFigureOut">
              <a:rPr lang="he-IL" smtClean="0"/>
              <a:t>כ"ו/אדר/תשע"ח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26BB-3476-4346-BDDB-A035EB3DEE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7133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5D9F-A28E-4F47-B87A-E515AA88734E}" type="datetimeFigureOut">
              <a:rPr lang="he-IL" smtClean="0"/>
              <a:t>כ"ו/אדר/תשע"ח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26BB-3476-4346-BDDB-A035EB3DEE5C}" type="slidenum">
              <a:rPr lang="he-IL" smtClean="0"/>
              <a:t>‹#›</a:t>
            </a:fld>
            <a:endParaRPr lang="he-I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6388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5D9F-A28E-4F47-B87A-E515AA88734E}" type="datetimeFigureOut">
              <a:rPr lang="he-IL" smtClean="0"/>
              <a:t>כ"ו/אדר/תשע"ח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26BB-3476-4346-BDDB-A035EB3DEE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20328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5D9F-A28E-4F47-B87A-E515AA88734E}" type="datetimeFigureOut">
              <a:rPr lang="he-IL" smtClean="0"/>
              <a:t>כ"ו/אדר/תשע"ח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26BB-3476-4346-BDDB-A035EB3DEE5C}" type="slidenum">
              <a:rPr lang="he-IL" smtClean="0"/>
              <a:t>‹#›</a:t>
            </a:fld>
            <a:endParaRPr lang="he-I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8596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5D9F-A28E-4F47-B87A-E515AA88734E}" type="datetimeFigureOut">
              <a:rPr lang="he-IL" smtClean="0"/>
              <a:t>כ"ו/אדר/תשע"ח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26BB-3476-4346-BDDB-A035EB3DEE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253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5D9F-A28E-4F47-B87A-E515AA88734E}" type="datetimeFigureOut">
              <a:rPr lang="he-IL" smtClean="0"/>
              <a:t>כ"ו/אדר/תשע"ח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26BB-3476-4346-BDDB-A035EB3DEE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7052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5D9F-A28E-4F47-B87A-E515AA88734E}" type="datetimeFigureOut">
              <a:rPr lang="he-IL" smtClean="0"/>
              <a:t>כ"ו/אדר/תשע"ח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26BB-3476-4346-BDDB-A035EB3DEE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5993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5D9F-A28E-4F47-B87A-E515AA88734E}" type="datetimeFigureOut">
              <a:rPr lang="he-IL" smtClean="0"/>
              <a:t>כ"ו/אדר/תשע"ח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26BB-3476-4346-BDDB-A035EB3DEE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27170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5D9F-A28E-4F47-B87A-E515AA88734E}" type="datetimeFigureOut">
              <a:rPr lang="he-IL" smtClean="0"/>
              <a:t>כ"ו/אדר/תשע"ח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26BB-3476-4346-BDDB-A035EB3DEE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7871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5D9F-A28E-4F47-B87A-E515AA88734E}" type="datetimeFigureOut">
              <a:rPr lang="he-IL" smtClean="0"/>
              <a:t>כ"ו/אדר/תשע"ח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26BB-3476-4346-BDDB-A035EB3DEE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2156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5D9F-A28E-4F47-B87A-E515AA88734E}" type="datetimeFigureOut">
              <a:rPr lang="he-IL" smtClean="0"/>
              <a:t>כ"ו/אדר/תשע"ח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26BB-3476-4346-BDDB-A035EB3DEE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9209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5D9F-A28E-4F47-B87A-E515AA88734E}" type="datetimeFigureOut">
              <a:rPr lang="he-IL" smtClean="0"/>
              <a:t>כ"ו/אדר/תשע"ח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26BB-3476-4346-BDDB-A035EB3DEE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165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5D9F-A28E-4F47-B87A-E515AA88734E}" type="datetimeFigureOut">
              <a:rPr lang="he-IL" smtClean="0"/>
              <a:t>כ"ו/אדר/תשע"ח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26BB-3476-4346-BDDB-A035EB3DEE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6602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5D9F-A28E-4F47-B87A-E515AA88734E}" type="datetimeFigureOut">
              <a:rPr lang="he-IL" smtClean="0"/>
              <a:t>כ"ו/אדר/תשע"ח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26BB-3476-4346-BDDB-A035EB3DEE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6705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5D9F-A28E-4F47-B87A-E515AA88734E}" type="datetimeFigureOut">
              <a:rPr lang="he-IL" smtClean="0"/>
              <a:t>כ"ו/אדר/תשע"ח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26BB-3476-4346-BDDB-A035EB3DEE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2422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A5D9F-A28E-4F47-B87A-E515AA88734E}" type="datetimeFigureOut">
              <a:rPr lang="he-IL" smtClean="0"/>
              <a:t>כ"ו/אדר/תשע"ח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30826BB-3476-4346-BDDB-A035EB3DEE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5852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FTP SERVER</a:t>
            </a:r>
            <a:endParaRPr lang="he-IL" dirty="0">
              <a:latin typeface="Algerian" panose="04020705040A02060702" pitchFamily="82" charset="0"/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ליאור </a:t>
            </a:r>
            <a:r>
              <a:rPr lang="he-IL" dirty="0" err="1" smtClean="0"/>
              <a:t>ברומברג</a:t>
            </a:r>
            <a:r>
              <a:rPr lang="he-IL" dirty="0" smtClean="0"/>
              <a:t> – יא' 3</a:t>
            </a:r>
          </a:p>
          <a:p>
            <a:r>
              <a:rPr lang="he-IL" dirty="0" smtClean="0"/>
              <a:t>רון תם – יא' 3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60563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מה זה </a:t>
            </a:r>
            <a:r>
              <a:rPr lang="en-US" dirty="0" smtClean="0">
                <a:latin typeface="Algerian" panose="04020705040A02060702" pitchFamily="82" charset="0"/>
              </a:rPr>
              <a:t>ftp</a:t>
            </a:r>
            <a:endParaRPr lang="he-IL" dirty="0">
              <a:latin typeface="Algerian" panose="04020705040A02060702" pitchFamily="82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ftp – file transfer protocol</a:t>
            </a:r>
          </a:p>
          <a:p>
            <a:r>
              <a:rPr lang="he-IL" dirty="0" smtClean="0"/>
              <a:t>רשימת חוקים ומוסכמות שלפיהן 2 מחשבים (או יותר)</a:t>
            </a:r>
            <a:r>
              <a:rPr lang="en-US" dirty="0" smtClean="0"/>
              <a:t>  </a:t>
            </a:r>
            <a:r>
              <a:rPr lang="he-IL" dirty="0" smtClean="0"/>
              <a:t>צריכים לעבוד כדי לתקשר ולהעביר ביניהם קבצים.</a:t>
            </a:r>
            <a:endParaRPr lang="he-IL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358" y="3768177"/>
            <a:ext cx="3623310" cy="241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671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אז מה באמת עשינו... המודולים שלנו: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947672" y="1930400"/>
            <a:ext cx="7077456" cy="302564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Algerian" panose="04020705040A02060702" pitchFamily="82" charset="0"/>
              </a:rPr>
              <a:t>Socket</a:t>
            </a:r>
            <a:r>
              <a:rPr lang="he-IL" dirty="0" smtClean="0"/>
              <a:t> – כדי ליצור את השרת ולהתחבר </a:t>
            </a:r>
            <a:r>
              <a:rPr lang="he-IL" dirty="0" smtClean="0"/>
              <a:t>ללקוח.</a:t>
            </a:r>
            <a:endParaRPr lang="en-US" dirty="0" smtClean="0"/>
          </a:p>
          <a:p>
            <a:r>
              <a:rPr lang="en-US" dirty="0" smtClean="0"/>
              <a:t> - </a:t>
            </a:r>
            <a:r>
              <a:rPr lang="en-US" dirty="0" smtClean="0">
                <a:latin typeface="Algerian" panose="04020705040A02060702" pitchFamily="82" charset="0"/>
              </a:rPr>
              <a:t>Platform</a:t>
            </a:r>
            <a:r>
              <a:rPr lang="he-IL" dirty="0" smtClean="0"/>
              <a:t>כדי להחזיר את מערכת  ההפעלה שהשרת רץ </a:t>
            </a:r>
            <a:r>
              <a:rPr lang="he-IL" dirty="0" smtClean="0"/>
              <a:t>עליה.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err="1" smtClean="0">
                <a:latin typeface="Algerian" panose="04020705040A02060702" pitchFamily="82" charset="0"/>
              </a:rPr>
              <a:t>Os</a:t>
            </a:r>
            <a:r>
              <a:rPr lang="en-US" dirty="0"/>
              <a:t> </a:t>
            </a:r>
            <a:r>
              <a:rPr lang="he-IL" dirty="0" smtClean="0"/>
              <a:t>כדי לממש פעולות </a:t>
            </a:r>
            <a:r>
              <a:rPr lang="en-US" dirty="0" smtClean="0"/>
              <a:t>path </a:t>
            </a:r>
            <a:r>
              <a:rPr lang="he-IL" dirty="0" smtClean="0"/>
              <a:t> כמו  </a:t>
            </a:r>
            <a:r>
              <a:rPr lang="en-US" dirty="0" smtClean="0"/>
              <a:t>CWD</a:t>
            </a:r>
            <a:r>
              <a:rPr lang="he-IL" dirty="0" smtClean="0"/>
              <a:t>, </a:t>
            </a:r>
            <a:r>
              <a:rPr lang="en-US" dirty="0" smtClean="0"/>
              <a:t>.PWD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smtClean="0">
                <a:latin typeface="Algerian" panose="04020705040A02060702" pitchFamily="82" charset="0"/>
              </a:rPr>
              <a:t>Database</a:t>
            </a:r>
            <a:r>
              <a:rPr lang="he-IL" dirty="0" smtClean="0"/>
              <a:t>כדי לשמור את המשתמשים </a:t>
            </a:r>
            <a:r>
              <a:rPr lang="he-IL" dirty="0" smtClean="0"/>
              <a:t>והסיסמאות.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smtClean="0">
                <a:latin typeface="Algerian" panose="04020705040A02060702" pitchFamily="82" charset="0"/>
              </a:rPr>
              <a:t>Random</a:t>
            </a:r>
            <a:r>
              <a:rPr lang="he-IL" dirty="0" smtClean="0"/>
              <a:t> כדי ליצור את הפורט של </a:t>
            </a:r>
            <a:r>
              <a:rPr lang="he-IL" dirty="0" err="1" smtClean="0"/>
              <a:t>סוקט</a:t>
            </a:r>
            <a:r>
              <a:rPr lang="he-IL" dirty="0" smtClean="0"/>
              <a:t> המידע.</a:t>
            </a:r>
            <a:endParaRPr lang="en-US" dirty="0" smtClean="0"/>
          </a:p>
          <a:p>
            <a:r>
              <a:rPr lang="en-US" dirty="0" smtClean="0">
                <a:latin typeface="Algerian" panose="04020705040A02060702" pitchFamily="82" charset="0"/>
              </a:rPr>
              <a:t>Time</a:t>
            </a:r>
            <a:r>
              <a:rPr lang="he-IL" dirty="0" smtClean="0">
                <a:latin typeface="Algerian" panose="04020705040A02060702" pitchFamily="82" charset="0"/>
              </a:rPr>
              <a:t>- כדי לגשת לשעון (בשביל </a:t>
            </a:r>
            <a:r>
              <a:rPr lang="en-US" dirty="0" smtClean="0">
                <a:latin typeface="Algerian" panose="04020705040A02060702" pitchFamily="82" charset="0"/>
              </a:rPr>
              <a:t>logging</a:t>
            </a:r>
            <a:r>
              <a:rPr lang="he-IL" dirty="0" smtClean="0">
                <a:latin typeface="Algerian" panose="04020705040A02060702" pitchFamily="82" charset="0"/>
              </a:rPr>
              <a:t> ו</a:t>
            </a:r>
            <a:r>
              <a:rPr lang="en-US" dirty="0" smtClean="0">
                <a:latin typeface="Algerian" panose="04020705040A02060702" pitchFamily="82" charset="0"/>
              </a:rPr>
              <a:t>LIST</a:t>
            </a:r>
            <a:r>
              <a:rPr lang="he-IL" dirty="0" smtClean="0">
                <a:latin typeface="Algerian" panose="04020705040A02060702" pitchFamily="82" charset="0"/>
              </a:rPr>
              <a:t> ).</a:t>
            </a:r>
            <a:endParaRPr lang="en-US" dirty="0" smtClean="0">
              <a:latin typeface="Algerian" panose="04020705040A02060702" pitchFamily="82" charset="0"/>
            </a:endParaRPr>
          </a:p>
          <a:p>
            <a:r>
              <a:rPr lang="en-US" dirty="0" smtClean="0">
                <a:latin typeface="Algerian" panose="04020705040A02060702" pitchFamily="82" charset="0"/>
              </a:rPr>
              <a:t>Threading</a:t>
            </a:r>
            <a:r>
              <a:rPr lang="he-IL" dirty="0" smtClean="0">
                <a:latin typeface="Algerian" panose="04020705040A02060702" pitchFamily="82" charset="0"/>
              </a:rPr>
              <a:t>- כדי לטפל בכמה לקוחות בו זמנית.</a:t>
            </a:r>
            <a:endParaRPr lang="he-IL" dirty="0" smtClean="0">
              <a:latin typeface="Algerian" panose="04020705040A02060702" pitchFamily="82" charset="0"/>
            </a:endParaRPr>
          </a:p>
          <a:p>
            <a:r>
              <a:rPr lang="en-US" dirty="0" smtClean="0">
                <a:latin typeface="Algerian" panose="04020705040A02060702" pitchFamily="82" charset="0"/>
              </a:rPr>
              <a:t>- </a:t>
            </a:r>
            <a:r>
              <a:rPr lang="en-US" dirty="0" err="1" smtClean="0">
                <a:latin typeface="Algerian" panose="04020705040A02060702" pitchFamily="82" charset="0"/>
              </a:rPr>
              <a:t>kivy</a:t>
            </a:r>
            <a:r>
              <a:rPr lang="he-IL" dirty="0" smtClean="0">
                <a:latin typeface="Algerian" panose="04020705040A02060702" pitchFamily="82" charset="0"/>
              </a:rPr>
              <a:t>כדי ליצור </a:t>
            </a:r>
            <a:r>
              <a:rPr lang="en-US" dirty="0" smtClean="0">
                <a:latin typeface="Algerian" panose="04020705040A02060702" pitchFamily="82" charset="0"/>
              </a:rPr>
              <a:t>GUI</a:t>
            </a:r>
            <a:r>
              <a:rPr lang="he-IL" dirty="0" smtClean="0">
                <a:latin typeface="Algerian" panose="04020705040A02060702" pitchFamily="82" charset="0"/>
              </a:rPr>
              <a:t>.</a:t>
            </a:r>
            <a:endParaRPr lang="en-US" dirty="0" smtClean="0">
              <a:latin typeface="Algerian" panose="04020705040A02060702" pitchFamily="82" charset="0"/>
            </a:endParaRPr>
          </a:p>
          <a:p>
            <a:endParaRPr lang="he-IL" dirty="0"/>
          </a:p>
        </p:txBody>
      </p:sp>
      <p:pic>
        <p:nvPicPr>
          <p:cNvPr id="1026" name="Picture 2" descr="Image result for kiv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331" y="4384167"/>
            <a:ext cx="1892681" cy="189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848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בעיות שבהן נתקלנו</a:t>
            </a:r>
            <a:br>
              <a:rPr lang="he-IL" dirty="0" smtClean="0"/>
            </a:b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כל משתתף </a:t>
            </a:r>
            <a:r>
              <a:rPr lang="he-IL" dirty="0" err="1" smtClean="0"/>
              <a:t>בפרוייקט</a:t>
            </a:r>
            <a:r>
              <a:rPr lang="he-IL" dirty="0" smtClean="0"/>
              <a:t> יציג בפניכם בעיה אחת שנתקל בה במהלך </a:t>
            </a:r>
            <a:r>
              <a:rPr lang="he-IL" dirty="0" err="1" smtClean="0"/>
              <a:t>הפרוייקט</a:t>
            </a:r>
            <a:r>
              <a:rPr lang="he-IL" dirty="0" smtClean="0"/>
              <a:t> ואיך פתר אותה</a:t>
            </a:r>
          </a:p>
          <a:p>
            <a:r>
              <a:rPr lang="he-IL" dirty="0" smtClean="0"/>
              <a:t>ליאור</a:t>
            </a:r>
            <a:r>
              <a:rPr lang="he-IL" dirty="0" smtClean="0"/>
              <a:t>: </a:t>
            </a:r>
            <a:r>
              <a:rPr lang="he-IL" dirty="0" smtClean="0"/>
              <a:t>במהלך טיפול בפקודת </a:t>
            </a:r>
            <a:r>
              <a:rPr lang="en-US" dirty="0" smtClean="0"/>
              <a:t>STOR</a:t>
            </a:r>
            <a:r>
              <a:rPr lang="he-IL" dirty="0" smtClean="0"/>
              <a:t> נתקלתי בבעיה, הקובץ עבר בשמו אבל התכולה לא עברה.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דרך פתרון</a:t>
            </a:r>
            <a:r>
              <a:rPr lang="he-IL" dirty="0" smtClean="0"/>
              <a:t>: במקום לחכות ל</a:t>
            </a:r>
            <a:r>
              <a:rPr lang="en-US" dirty="0" smtClean="0"/>
              <a:t>error</a:t>
            </a:r>
            <a:r>
              <a:rPr lang="he-IL" dirty="0" smtClean="0"/>
              <a:t> מלקוח כדי לסיים את ההעברה, יצרתי פעולה בוליאנית שבודקת אם חלק המידע שהתקבל ריק, והשתמשתי בה כדי לעצור את העברת הנתונים.</a:t>
            </a:r>
            <a:endParaRPr lang="he-IL" dirty="0" smtClean="0"/>
          </a:p>
          <a:p>
            <a:r>
              <a:rPr lang="he-IL" dirty="0" smtClean="0"/>
              <a:t>רון: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דרך פתרון:</a:t>
            </a:r>
            <a:endParaRPr lang="he-IL" dirty="0"/>
          </a:p>
        </p:txBody>
      </p:sp>
      <p:pic>
        <p:nvPicPr>
          <p:cNvPr id="2050" name="Picture 2" descr="Image result for thats a problem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45259"/>
            <a:ext cx="1900236" cy="1900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478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/>
            </a:r>
            <a:br>
              <a:rPr lang="en-US" dirty="0" smtClean="0">
                <a:latin typeface="Algerian" panose="04020705040A02060702" pitchFamily="82" charset="0"/>
              </a:rPr>
            </a:br>
            <a:r>
              <a:rPr lang="en-US" dirty="0">
                <a:latin typeface="Algerian" panose="04020705040A02060702" pitchFamily="82" charset="0"/>
              </a:rPr>
              <a:t/>
            </a:r>
            <a:br>
              <a:rPr lang="en-US" dirty="0">
                <a:latin typeface="Algerian" panose="04020705040A02060702" pitchFamily="82" charset="0"/>
              </a:rPr>
            </a:br>
            <a:r>
              <a:rPr lang="en-US" dirty="0" smtClean="0">
                <a:latin typeface="Algerian" panose="04020705040A02060702" pitchFamily="82" charset="0"/>
              </a:rPr>
              <a:t/>
            </a:r>
            <a:br>
              <a:rPr lang="en-US" dirty="0" smtClean="0">
                <a:latin typeface="Algerian" panose="04020705040A02060702" pitchFamily="82" charset="0"/>
              </a:rPr>
            </a:br>
            <a:r>
              <a:rPr lang="en-US" dirty="0">
                <a:latin typeface="Algerian" panose="04020705040A02060702" pitchFamily="82" charset="0"/>
              </a:rPr>
              <a:t/>
            </a:r>
            <a:br>
              <a:rPr lang="en-US" dirty="0">
                <a:latin typeface="Algerian" panose="04020705040A02060702" pitchFamily="82" charset="0"/>
              </a:rPr>
            </a:br>
            <a:r>
              <a:rPr lang="en-US" dirty="0" smtClean="0">
                <a:latin typeface="Algerian" panose="04020705040A02060702" pitchFamily="82" charset="0"/>
              </a:rPr>
              <a:t/>
            </a:r>
            <a:br>
              <a:rPr lang="en-US" dirty="0" smtClean="0">
                <a:latin typeface="Algerian" panose="04020705040A02060702" pitchFamily="82" charset="0"/>
              </a:rPr>
            </a:br>
            <a:r>
              <a:rPr lang="en-US" dirty="0" smtClean="0">
                <a:latin typeface="Algerian" panose="04020705040A02060702" pitchFamily="82" charset="0"/>
              </a:rPr>
              <a:t>Demonstration!!!</a:t>
            </a:r>
            <a:endParaRPr lang="he-IL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14532"/>
      </p:ext>
    </p:extLst>
  </p:cSld>
  <p:clrMapOvr>
    <a:masterClrMapping/>
  </p:clrMapOvr>
</p:sld>
</file>

<file path=ppt/theme/theme1.xml><?xml version="1.0" encoding="utf-8"?>
<a:theme xmlns:a="http://schemas.openxmlformats.org/drawingml/2006/main" name="פיאה">
  <a:themeElements>
    <a:clrScheme name="פיאה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פיאה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</TotalTime>
  <Words>158</Words>
  <Application>Microsoft Office PowerPoint</Application>
  <PresentationFormat>מסך רחב</PresentationFormat>
  <Paragraphs>20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11" baseType="lpstr">
      <vt:lpstr>Algerian</vt:lpstr>
      <vt:lpstr>Arial</vt:lpstr>
      <vt:lpstr>Gisha</vt:lpstr>
      <vt:lpstr>Trebuchet MS</vt:lpstr>
      <vt:lpstr>Wingdings 3</vt:lpstr>
      <vt:lpstr>פיאה</vt:lpstr>
      <vt:lpstr>FTP SERVER</vt:lpstr>
      <vt:lpstr>מה זה ftp</vt:lpstr>
      <vt:lpstr>אז מה באמת עשינו... המודולים שלנו:</vt:lpstr>
      <vt:lpstr>בעיות שבהן נתקלנו </vt:lpstr>
      <vt:lpstr>     Demonstration!!!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FTP SERVER</dc:title>
  <dc:creator>‏‏משתמש Windows</dc:creator>
  <cp:lastModifiedBy>‏‏משתמש Windows</cp:lastModifiedBy>
  <cp:revision>5</cp:revision>
  <dcterms:created xsi:type="dcterms:W3CDTF">2018-03-13T08:20:34Z</dcterms:created>
  <dcterms:modified xsi:type="dcterms:W3CDTF">2018-03-13T09:22:08Z</dcterms:modified>
</cp:coreProperties>
</file>