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7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09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4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8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0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4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B55834-B016-4D31-B85A-00529FA570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A8CB8-D71D-4079-8635-2E1D3F14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D634-6DB9-4840-A138-D355CE939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Bitmap </a:t>
            </a:r>
            <a:r>
              <a:rPr lang="en-US" sz="4800" dirty="0">
                <a:sym typeface="Wingdings" panose="05000000000000000000" pitchFamily="2" charset="2"/>
              </a:rPr>
              <a:t>to system-Verilog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B3EE2-79B6-4D8F-A309-8E9E76F18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Teichner</a:t>
            </a:r>
          </a:p>
        </p:txBody>
      </p:sp>
    </p:spTree>
    <p:extLst>
      <p:ext uri="{BB962C8B-B14F-4D97-AF65-F5344CB8AC3E}">
        <p14:creationId xmlns:p14="http://schemas.microsoft.com/office/powerpoint/2010/main" val="8916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3AFA-81F8-4DD6-B818-9D05879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המרת תמונה לקובץ </a:t>
            </a:r>
            <a:r>
              <a:rPr lang="en-US" dirty="0"/>
              <a:t>system-</a:t>
            </a:r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50FE-B5FA-4683-934C-DCF0393B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he-IL" dirty="0"/>
              <a:t>כלי בשפת מטלב הניתן להרצה</a:t>
            </a:r>
          </a:p>
          <a:p>
            <a:pPr lvl="1" algn="r" rtl="1"/>
            <a:r>
              <a:rPr lang="he-IL" dirty="0"/>
              <a:t>מתוך מטלב ע"י הרצת </a:t>
            </a:r>
            <a:r>
              <a:rPr lang="en-US" dirty="0"/>
              <a:t>m-file</a:t>
            </a:r>
            <a:endParaRPr lang="he-IL" dirty="0"/>
          </a:p>
          <a:p>
            <a:pPr lvl="1" algn="r" rtl="1"/>
            <a:r>
              <a:rPr lang="he-IL" dirty="0"/>
              <a:t>באופן עצמאי ע"י הרצת ה – </a:t>
            </a:r>
            <a:r>
              <a:rPr lang="en-US" dirty="0"/>
              <a:t>exec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טעינת תמונה וביצוע עיבוד תמונה בסיסי</a:t>
            </a:r>
          </a:p>
          <a:p>
            <a:pPr lvl="1" algn="r" rtl="1"/>
            <a:r>
              <a:rPr lang="he-IL" dirty="0"/>
              <a:t>חיתוך החלק הרלוונטי עבורכם מהתמונה (</a:t>
            </a:r>
            <a:r>
              <a:rPr lang="en-US" dirty="0"/>
              <a:t>crop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שינוי גודל התמונה (מספר פיקסלים בשורה/בעמודה)</a:t>
            </a:r>
          </a:p>
          <a:p>
            <a:pPr lvl="1" algn="r" rtl="1"/>
            <a:r>
              <a:rPr lang="he-IL" dirty="0" err="1"/>
              <a:t>קוונטיזציית</a:t>
            </a:r>
            <a:r>
              <a:rPr lang="he-IL" dirty="0"/>
              <a:t> התמונה (לייצוג </a:t>
            </a:r>
            <a:r>
              <a:rPr lang="en-US" dirty="0"/>
              <a:t>RGB</a:t>
            </a:r>
            <a:r>
              <a:rPr lang="he-IL" dirty="0"/>
              <a:t> ע"י </a:t>
            </a:r>
            <a:r>
              <a:rPr lang="en-US" dirty="0"/>
              <a:t>8/4 bit</a:t>
            </a:r>
            <a:r>
              <a:rPr lang="he-IL" dirty="0"/>
              <a:t> או לתמונת שחור-לבן)</a:t>
            </a:r>
          </a:p>
          <a:p>
            <a:pPr lvl="1" algn="r" rtl="1"/>
            <a:r>
              <a:rPr lang="he-IL" dirty="0"/>
              <a:t>תמיכה בשקיפות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כתיבת מקטע קובץ </a:t>
            </a:r>
            <a:r>
              <a:rPr lang="en-US" dirty="0"/>
              <a:t>system-</a:t>
            </a:r>
            <a:r>
              <a:rPr lang="en-US" dirty="0" err="1"/>
              <a:t>verilog</a:t>
            </a:r>
            <a:r>
              <a:rPr lang="he-IL" dirty="0"/>
              <a:t> ובו </a:t>
            </a:r>
          </a:p>
          <a:p>
            <a:pPr lvl="1" algn="r" rtl="1"/>
            <a:r>
              <a:rPr lang="he-IL" dirty="0"/>
              <a:t>מערך המכיל את ערכי התמונה</a:t>
            </a:r>
          </a:p>
          <a:p>
            <a:pPr lvl="1" algn="r" rtl="1"/>
            <a:r>
              <a:rPr lang="he-IL" dirty="0"/>
              <a:t>המרת המערך לייצוג </a:t>
            </a:r>
            <a:r>
              <a:rPr lang="en-US" dirty="0"/>
              <a:t>RGB</a:t>
            </a:r>
            <a:r>
              <a:rPr lang="he-IL" dirty="0"/>
              <a:t> של </a:t>
            </a:r>
            <a:r>
              <a:rPr lang="en-US" dirty="0"/>
              <a:t>24bit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E01B1BF-1F93-483E-B5C9-0202904956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95401" y="2709227"/>
            <a:ext cx="4013835" cy="30143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08256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80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Bitmap to system-Verilog</vt:lpstr>
      <vt:lpstr>המרת תמונה לקובץ system-verilog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Bitmap to system-Verilog</dc:title>
  <dc:creator>Ron Teichner</dc:creator>
  <cp:lastModifiedBy>Ron Teichner</cp:lastModifiedBy>
  <cp:revision>2</cp:revision>
  <dcterms:created xsi:type="dcterms:W3CDTF">2019-04-08T08:21:35Z</dcterms:created>
  <dcterms:modified xsi:type="dcterms:W3CDTF">2019-04-08T08:31:14Z</dcterms:modified>
</cp:coreProperties>
</file>