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8"/>
  </p:notesMasterIdLst>
  <p:sldIdLst>
    <p:sldId id="296" r:id="rId2"/>
    <p:sldId id="307" r:id="rId3"/>
    <p:sldId id="334" r:id="rId4"/>
    <p:sldId id="320" r:id="rId5"/>
    <p:sldId id="336" r:id="rId6"/>
    <p:sldId id="308" r:id="rId7"/>
    <p:sldId id="309" r:id="rId8"/>
    <p:sldId id="310" r:id="rId9"/>
    <p:sldId id="311" r:id="rId10"/>
    <p:sldId id="312" r:id="rId11"/>
    <p:sldId id="333" r:id="rId12"/>
    <p:sldId id="313" r:id="rId13"/>
    <p:sldId id="315" r:id="rId14"/>
    <p:sldId id="316" r:id="rId15"/>
    <p:sldId id="317" r:id="rId16"/>
    <p:sldId id="318" r:id="rId17"/>
    <p:sldId id="319" r:id="rId18"/>
    <p:sldId id="337" r:id="rId19"/>
    <p:sldId id="339" r:id="rId20"/>
    <p:sldId id="343" r:id="rId21"/>
    <p:sldId id="340" r:id="rId22"/>
    <p:sldId id="341" r:id="rId23"/>
    <p:sldId id="342" r:id="rId24"/>
    <p:sldId id="344" r:id="rId25"/>
    <p:sldId id="338" r:id="rId26"/>
    <p:sldId id="306" r:id="rId27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4F0241-2156-4C20-BDA3-B56DFDADBE7D}">
          <p14:sldIdLst>
            <p14:sldId id="296"/>
          </p14:sldIdLst>
        </p14:section>
        <p14:section name="Content" id="{72181DAB-C0E7-4FAF-AD88-5907F9F613B3}">
          <p14:sldIdLst>
            <p14:sldId id="307"/>
            <p14:sldId id="334"/>
            <p14:sldId id="320"/>
            <p14:sldId id="336"/>
            <p14:sldId id="308"/>
            <p14:sldId id="309"/>
            <p14:sldId id="310"/>
            <p14:sldId id="311"/>
            <p14:sldId id="312"/>
            <p14:sldId id="333"/>
            <p14:sldId id="313"/>
            <p14:sldId id="315"/>
            <p14:sldId id="316"/>
            <p14:sldId id="317"/>
            <p14:sldId id="318"/>
            <p14:sldId id="319"/>
            <p14:sldId id="337"/>
            <p14:sldId id="339"/>
            <p14:sldId id="343"/>
            <p14:sldId id="340"/>
            <p14:sldId id="341"/>
            <p14:sldId id="342"/>
            <p14:sldId id="344"/>
            <p14:sldId id="338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83">
          <p15:clr>
            <a:srgbClr val="A4A3A4"/>
          </p15:clr>
        </p15:guide>
        <p15:guide id="2" orient="horz" pos="252">
          <p15:clr>
            <a:srgbClr val="A4A3A4"/>
          </p15:clr>
        </p15:guide>
        <p15:guide id="3" orient="horz" pos="3899">
          <p15:clr>
            <a:srgbClr val="A4A3A4"/>
          </p15:clr>
        </p15:guide>
        <p15:guide id="4" orient="horz" pos="816">
          <p15:clr>
            <a:srgbClr val="A4A3A4"/>
          </p15:clr>
        </p15:guide>
        <p15:guide id="5" orient="horz" pos="4073">
          <p15:clr>
            <a:srgbClr val="A4A3A4"/>
          </p15:clr>
        </p15:guide>
        <p15:guide id="6" orient="horz" pos="2200">
          <p15:clr>
            <a:srgbClr val="A4A3A4"/>
          </p15:clr>
        </p15:guide>
        <p15:guide id="7" orient="horz" pos="2233">
          <p15:clr>
            <a:srgbClr val="A4A3A4"/>
          </p15:clr>
        </p15:guide>
        <p15:guide id="8" pos="249">
          <p15:clr>
            <a:srgbClr val="A4A3A4"/>
          </p15:clr>
        </p15:guide>
        <p15:guide id="9" pos="7433">
          <p15:clr>
            <a:srgbClr val="A4A3A4"/>
          </p15:clr>
        </p15:guide>
        <p15:guide id="10" pos="3825">
          <p15:clr>
            <a:srgbClr val="A4A3A4"/>
          </p15:clr>
        </p15:guide>
        <p15:guide id="11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14"/>
    <a:srgbClr val="EB7819"/>
    <a:srgbClr val="85B02E"/>
    <a:srgbClr val="0A8FA1"/>
    <a:srgbClr val="664975"/>
    <a:srgbClr val="CC0000"/>
    <a:srgbClr val="FFFFFF"/>
    <a:srgbClr val="000000"/>
    <a:srgbClr val="D4DADB"/>
    <a:srgbClr val="8E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50000" autoAdjust="0"/>
  </p:normalViewPr>
  <p:slideViewPr>
    <p:cSldViewPr snapToGrid="0" snapToObjects="1">
      <p:cViewPr varScale="1">
        <p:scale>
          <a:sx n="94" d="100"/>
          <a:sy n="94" d="100"/>
        </p:scale>
        <p:origin x="546" y="84"/>
      </p:cViewPr>
      <p:guideLst>
        <p:guide orient="horz" pos="783"/>
        <p:guide orient="horz" pos="252"/>
        <p:guide orient="horz" pos="3899"/>
        <p:guide orient="horz" pos="816"/>
        <p:guide orient="horz" pos="4073"/>
        <p:guide orient="horz" pos="2200"/>
        <p:guide orient="horz" pos="2233"/>
        <p:guide pos="249"/>
        <p:guide pos="7433"/>
        <p:guide pos="382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8" d="100"/>
          <a:sy n="98" d="100"/>
        </p:scale>
        <p:origin x="-2508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742AF9-BC22-42F8-BA37-727F17D70F9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A5A4B8-75F5-4872-88BD-6A2FBE3F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434574" y="3093923"/>
            <a:ext cx="5365314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752532" y="3092924"/>
            <a:ext cx="5042944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752532" y="4545609"/>
            <a:ext cx="5042943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101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349" y="3093923"/>
            <a:ext cx="34559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0898" y="3093923"/>
            <a:ext cx="2498550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4"/>
          <p:cNvSpPr txBox="1">
            <a:spLocks/>
          </p:cNvSpPr>
          <p:nvPr userDrawn="1"/>
        </p:nvSpPr>
        <p:spPr>
          <a:xfrm>
            <a:off x="515809" y="6513858"/>
            <a:ext cx="130324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36" name="Picture 35" descr="C:\Users\hbbu629\Desktop\BRANDING\! Templates\! 2016 New Templates\Presentation\Final Presentation Templates\images\037_G5A6784.jp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0153" y="395353"/>
            <a:ext cx="4725322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349" y="395351"/>
            <a:ext cx="3134464" cy="2649539"/>
          </a:xfrm>
          <a:prstGeom prst="rect">
            <a:avLst/>
          </a:prstGeom>
        </p:spPr>
      </p:pic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2940" y="395352"/>
            <a:ext cx="3452426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8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 userDrawn="1"/>
        </p:nvGrpSpPr>
        <p:grpSpPr>
          <a:xfrm>
            <a:off x="393009" y="395350"/>
            <a:ext cx="11402807" cy="5792725"/>
            <a:chOff x="392826" y="395350"/>
            <a:chExt cx="11609268" cy="5792725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395350"/>
              <a:ext cx="8371762" cy="5792725"/>
              <a:chOff x="392826" y="395350"/>
              <a:chExt cx="8371762" cy="5375506"/>
            </a:xfrm>
            <a:grpFill/>
          </p:grpSpPr>
          <p:sp>
            <p:nvSpPr>
              <p:cNvPr id="482" name="Rectangle 481"/>
              <p:cNvSpPr/>
              <p:nvPr userDrawn="1"/>
            </p:nvSpPr>
            <p:spPr>
              <a:xfrm>
                <a:off x="39317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" name="Rectangle 482"/>
              <p:cNvSpPr/>
              <p:nvPr userDrawn="1"/>
            </p:nvSpPr>
            <p:spPr>
              <a:xfrm>
                <a:off x="71688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4" name="Rectangle 483"/>
              <p:cNvSpPr/>
              <p:nvPr userDrawn="1"/>
            </p:nvSpPr>
            <p:spPr>
              <a:xfrm>
                <a:off x="104060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5" name="Rectangle 484"/>
              <p:cNvSpPr/>
              <p:nvPr userDrawn="1"/>
            </p:nvSpPr>
            <p:spPr>
              <a:xfrm>
                <a:off x="136432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6" name="Rectangle 485"/>
              <p:cNvSpPr/>
              <p:nvPr userDrawn="1"/>
            </p:nvSpPr>
            <p:spPr>
              <a:xfrm>
                <a:off x="168803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7" name="Rectangle 486"/>
              <p:cNvSpPr/>
              <p:nvPr userDrawn="1"/>
            </p:nvSpPr>
            <p:spPr>
              <a:xfrm>
                <a:off x="201175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8" name="Rectangle 487"/>
              <p:cNvSpPr/>
              <p:nvPr userDrawn="1"/>
            </p:nvSpPr>
            <p:spPr>
              <a:xfrm>
                <a:off x="2335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9" name="Rectangle 488"/>
              <p:cNvSpPr/>
              <p:nvPr userDrawn="1"/>
            </p:nvSpPr>
            <p:spPr>
              <a:xfrm>
                <a:off x="265918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0" name="Rectangle 489"/>
              <p:cNvSpPr/>
              <p:nvPr userDrawn="1"/>
            </p:nvSpPr>
            <p:spPr>
              <a:xfrm>
                <a:off x="2982899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1" name="Rectangle 490"/>
              <p:cNvSpPr/>
              <p:nvPr userDrawn="1"/>
            </p:nvSpPr>
            <p:spPr>
              <a:xfrm>
                <a:off x="330661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2" name="Rectangle 491"/>
              <p:cNvSpPr/>
              <p:nvPr userDrawn="1"/>
            </p:nvSpPr>
            <p:spPr>
              <a:xfrm>
                <a:off x="3630332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3" name="Rectangle 492"/>
              <p:cNvSpPr/>
              <p:nvPr userDrawn="1"/>
            </p:nvSpPr>
            <p:spPr>
              <a:xfrm>
                <a:off x="39540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4" name="Rectangle 493"/>
              <p:cNvSpPr/>
              <p:nvPr userDrawn="1"/>
            </p:nvSpPr>
            <p:spPr>
              <a:xfrm>
                <a:off x="492519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5" name="Rectangle 494"/>
              <p:cNvSpPr/>
              <p:nvPr userDrawn="1"/>
            </p:nvSpPr>
            <p:spPr>
              <a:xfrm>
                <a:off x="524891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6" name="Rectangle 495"/>
              <p:cNvSpPr/>
              <p:nvPr userDrawn="1"/>
            </p:nvSpPr>
            <p:spPr>
              <a:xfrm>
                <a:off x="55726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7" name="Rectangle 496"/>
              <p:cNvSpPr/>
              <p:nvPr userDrawn="1"/>
            </p:nvSpPr>
            <p:spPr>
              <a:xfrm>
                <a:off x="5896347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Rectangle 497"/>
              <p:cNvSpPr/>
              <p:nvPr userDrawn="1"/>
            </p:nvSpPr>
            <p:spPr>
              <a:xfrm>
                <a:off x="6220063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9" name="Rectangle 498"/>
              <p:cNvSpPr/>
              <p:nvPr userDrawn="1"/>
            </p:nvSpPr>
            <p:spPr>
              <a:xfrm>
                <a:off x="65437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0" name="Rectangle 499"/>
              <p:cNvSpPr/>
              <p:nvPr userDrawn="1"/>
            </p:nvSpPr>
            <p:spPr>
              <a:xfrm>
                <a:off x="6867496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1" name="Rectangle 500"/>
              <p:cNvSpPr/>
              <p:nvPr userDrawn="1"/>
            </p:nvSpPr>
            <p:spPr>
              <a:xfrm>
                <a:off x="7191214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2" name="Rectangle 501"/>
              <p:cNvSpPr/>
              <p:nvPr userDrawn="1"/>
            </p:nvSpPr>
            <p:spPr>
              <a:xfrm>
                <a:off x="751493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3" name="Rectangle 502"/>
              <p:cNvSpPr/>
              <p:nvPr userDrawn="1"/>
            </p:nvSpPr>
            <p:spPr>
              <a:xfrm>
                <a:off x="39282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4" name="Rectangle 503"/>
              <p:cNvSpPr/>
              <p:nvPr userDrawn="1"/>
            </p:nvSpPr>
            <p:spPr>
              <a:xfrm>
                <a:off x="71654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5" name="Rectangle 504"/>
              <p:cNvSpPr/>
              <p:nvPr userDrawn="1"/>
            </p:nvSpPr>
            <p:spPr>
              <a:xfrm>
                <a:off x="104025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6" name="Rectangle 505"/>
              <p:cNvSpPr/>
              <p:nvPr userDrawn="1"/>
            </p:nvSpPr>
            <p:spPr>
              <a:xfrm>
                <a:off x="136397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7" name="Rectangle 506"/>
              <p:cNvSpPr/>
              <p:nvPr userDrawn="1"/>
            </p:nvSpPr>
            <p:spPr>
              <a:xfrm>
                <a:off x="168769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8" name="Rectangle 507"/>
              <p:cNvSpPr/>
              <p:nvPr userDrawn="1"/>
            </p:nvSpPr>
            <p:spPr>
              <a:xfrm>
                <a:off x="201140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9" name="Rectangle 508"/>
              <p:cNvSpPr/>
              <p:nvPr userDrawn="1"/>
            </p:nvSpPr>
            <p:spPr>
              <a:xfrm>
                <a:off x="2335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0" name="Rectangle 509"/>
              <p:cNvSpPr/>
              <p:nvPr userDrawn="1"/>
            </p:nvSpPr>
            <p:spPr>
              <a:xfrm>
                <a:off x="265883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1" name="Rectangle 510"/>
              <p:cNvSpPr/>
              <p:nvPr userDrawn="1"/>
            </p:nvSpPr>
            <p:spPr>
              <a:xfrm>
                <a:off x="2982553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2" name="Rectangle 511"/>
              <p:cNvSpPr/>
              <p:nvPr userDrawn="1"/>
            </p:nvSpPr>
            <p:spPr>
              <a:xfrm>
                <a:off x="330626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3" name="Rectangle 512"/>
              <p:cNvSpPr/>
              <p:nvPr userDrawn="1"/>
            </p:nvSpPr>
            <p:spPr>
              <a:xfrm>
                <a:off x="3629986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4" name="Rectangle 513"/>
              <p:cNvSpPr/>
              <p:nvPr userDrawn="1"/>
            </p:nvSpPr>
            <p:spPr>
              <a:xfrm>
                <a:off x="395370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5" name="Rectangle 514"/>
              <p:cNvSpPr/>
              <p:nvPr userDrawn="1"/>
            </p:nvSpPr>
            <p:spPr>
              <a:xfrm>
                <a:off x="4924851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6" name="Rectangle 515"/>
              <p:cNvSpPr/>
              <p:nvPr userDrawn="1"/>
            </p:nvSpPr>
            <p:spPr>
              <a:xfrm>
                <a:off x="524856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7" name="Rectangle 516"/>
              <p:cNvSpPr/>
              <p:nvPr userDrawn="1"/>
            </p:nvSpPr>
            <p:spPr>
              <a:xfrm>
                <a:off x="55722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8" name="Rectangle 517"/>
              <p:cNvSpPr/>
              <p:nvPr userDrawn="1"/>
            </p:nvSpPr>
            <p:spPr>
              <a:xfrm>
                <a:off x="589600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9" name="Rectangle 518"/>
              <p:cNvSpPr/>
              <p:nvPr userDrawn="1"/>
            </p:nvSpPr>
            <p:spPr>
              <a:xfrm>
                <a:off x="6219717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0" name="Rectangle 519"/>
              <p:cNvSpPr/>
              <p:nvPr userDrawn="1"/>
            </p:nvSpPr>
            <p:spPr>
              <a:xfrm>
                <a:off x="65434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1" name="Rectangle 520"/>
              <p:cNvSpPr/>
              <p:nvPr userDrawn="1"/>
            </p:nvSpPr>
            <p:spPr>
              <a:xfrm>
                <a:off x="6867150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2" name="Rectangle 521"/>
              <p:cNvSpPr/>
              <p:nvPr userDrawn="1"/>
            </p:nvSpPr>
            <p:spPr>
              <a:xfrm>
                <a:off x="7190868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3" name="Rectangle 522"/>
              <p:cNvSpPr/>
              <p:nvPr userDrawn="1"/>
            </p:nvSpPr>
            <p:spPr>
              <a:xfrm>
                <a:off x="751458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4" name="Rectangle 523"/>
              <p:cNvSpPr/>
              <p:nvPr userDrawn="1"/>
            </p:nvSpPr>
            <p:spPr>
              <a:xfrm>
                <a:off x="39282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5" name="Rectangle 524"/>
              <p:cNvSpPr/>
              <p:nvPr userDrawn="1"/>
            </p:nvSpPr>
            <p:spPr>
              <a:xfrm>
                <a:off x="71654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6" name="Rectangle 525"/>
              <p:cNvSpPr/>
              <p:nvPr userDrawn="1"/>
            </p:nvSpPr>
            <p:spPr>
              <a:xfrm>
                <a:off x="104025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7" name="Rectangle 526"/>
              <p:cNvSpPr/>
              <p:nvPr userDrawn="1"/>
            </p:nvSpPr>
            <p:spPr>
              <a:xfrm>
                <a:off x="136397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8" name="Rectangle 527"/>
              <p:cNvSpPr/>
              <p:nvPr userDrawn="1"/>
            </p:nvSpPr>
            <p:spPr>
              <a:xfrm>
                <a:off x="168769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9" name="Rectangle 528"/>
              <p:cNvSpPr/>
              <p:nvPr userDrawn="1"/>
            </p:nvSpPr>
            <p:spPr>
              <a:xfrm>
                <a:off x="201140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0" name="Rectangle 529"/>
              <p:cNvSpPr/>
              <p:nvPr userDrawn="1"/>
            </p:nvSpPr>
            <p:spPr>
              <a:xfrm>
                <a:off x="2335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1" name="Rectangle 530"/>
              <p:cNvSpPr/>
              <p:nvPr userDrawn="1"/>
            </p:nvSpPr>
            <p:spPr>
              <a:xfrm>
                <a:off x="265883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2" name="Rectangle 531"/>
              <p:cNvSpPr/>
              <p:nvPr userDrawn="1"/>
            </p:nvSpPr>
            <p:spPr>
              <a:xfrm>
                <a:off x="2982553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3" name="Rectangle 532"/>
              <p:cNvSpPr/>
              <p:nvPr userDrawn="1"/>
            </p:nvSpPr>
            <p:spPr>
              <a:xfrm>
                <a:off x="330626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4" name="Rectangle 533"/>
              <p:cNvSpPr/>
              <p:nvPr userDrawn="1"/>
            </p:nvSpPr>
            <p:spPr>
              <a:xfrm>
                <a:off x="3629986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5" name="Rectangle 534"/>
              <p:cNvSpPr/>
              <p:nvPr userDrawn="1"/>
            </p:nvSpPr>
            <p:spPr>
              <a:xfrm>
                <a:off x="395370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6" name="Rectangle 535"/>
              <p:cNvSpPr/>
              <p:nvPr userDrawn="1"/>
            </p:nvSpPr>
            <p:spPr>
              <a:xfrm>
                <a:off x="4924851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7" name="Rectangle 536"/>
              <p:cNvSpPr/>
              <p:nvPr userDrawn="1"/>
            </p:nvSpPr>
            <p:spPr>
              <a:xfrm>
                <a:off x="524856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8" name="Rectangle 537"/>
              <p:cNvSpPr/>
              <p:nvPr userDrawn="1"/>
            </p:nvSpPr>
            <p:spPr>
              <a:xfrm>
                <a:off x="55722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9" name="Rectangle 538"/>
              <p:cNvSpPr/>
              <p:nvPr userDrawn="1"/>
            </p:nvSpPr>
            <p:spPr>
              <a:xfrm>
                <a:off x="589600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0" name="Rectangle 539"/>
              <p:cNvSpPr/>
              <p:nvPr userDrawn="1"/>
            </p:nvSpPr>
            <p:spPr>
              <a:xfrm>
                <a:off x="6219717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1" name="Rectangle 540"/>
              <p:cNvSpPr/>
              <p:nvPr userDrawn="1"/>
            </p:nvSpPr>
            <p:spPr>
              <a:xfrm>
                <a:off x="65434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2" name="Rectangle 541"/>
              <p:cNvSpPr/>
              <p:nvPr userDrawn="1"/>
            </p:nvSpPr>
            <p:spPr>
              <a:xfrm>
                <a:off x="6867150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3" name="Rectangle 542"/>
              <p:cNvSpPr/>
              <p:nvPr userDrawn="1"/>
            </p:nvSpPr>
            <p:spPr>
              <a:xfrm>
                <a:off x="7190868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4" name="Rectangle 543"/>
              <p:cNvSpPr/>
              <p:nvPr userDrawn="1"/>
            </p:nvSpPr>
            <p:spPr>
              <a:xfrm>
                <a:off x="751458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5" name="Rectangle 544"/>
              <p:cNvSpPr/>
              <p:nvPr userDrawn="1"/>
            </p:nvSpPr>
            <p:spPr>
              <a:xfrm>
                <a:off x="39282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6" name="Rectangle 545"/>
              <p:cNvSpPr/>
              <p:nvPr userDrawn="1"/>
            </p:nvSpPr>
            <p:spPr>
              <a:xfrm>
                <a:off x="71654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7" name="Rectangle 546"/>
              <p:cNvSpPr/>
              <p:nvPr userDrawn="1"/>
            </p:nvSpPr>
            <p:spPr>
              <a:xfrm>
                <a:off x="104025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8" name="Rectangle 547"/>
              <p:cNvSpPr/>
              <p:nvPr userDrawn="1"/>
            </p:nvSpPr>
            <p:spPr>
              <a:xfrm>
                <a:off x="136397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9" name="Rectangle 548"/>
              <p:cNvSpPr/>
              <p:nvPr userDrawn="1"/>
            </p:nvSpPr>
            <p:spPr>
              <a:xfrm>
                <a:off x="168769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0" name="Rectangle 549"/>
              <p:cNvSpPr/>
              <p:nvPr userDrawn="1"/>
            </p:nvSpPr>
            <p:spPr>
              <a:xfrm>
                <a:off x="201140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1" name="Rectangle 550"/>
              <p:cNvSpPr/>
              <p:nvPr userDrawn="1"/>
            </p:nvSpPr>
            <p:spPr>
              <a:xfrm>
                <a:off x="2335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2" name="Rectangle 551"/>
              <p:cNvSpPr/>
              <p:nvPr userDrawn="1"/>
            </p:nvSpPr>
            <p:spPr>
              <a:xfrm>
                <a:off x="265883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3" name="Rectangle 552"/>
              <p:cNvSpPr/>
              <p:nvPr userDrawn="1"/>
            </p:nvSpPr>
            <p:spPr>
              <a:xfrm>
                <a:off x="2982553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4" name="Rectangle 553"/>
              <p:cNvSpPr/>
              <p:nvPr userDrawn="1"/>
            </p:nvSpPr>
            <p:spPr>
              <a:xfrm>
                <a:off x="330626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5" name="Rectangle 554"/>
              <p:cNvSpPr/>
              <p:nvPr userDrawn="1"/>
            </p:nvSpPr>
            <p:spPr>
              <a:xfrm>
                <a:off x="3629986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6" name="Rectangle 555"/>
              <p:cNvSpPr/>
              <p:nvPr userDrawn="1"/>
            </p:nvSpPr>
            <p:spPr>
              <a:xfrm>
                <a:off x="395370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7" name="Rectangle 556"/>
              <p:cNvSpPr/>
              <p:nvPr userDrawn="1"/>
            </p:nvSpPr>
            <p:spPr>
              <a:xfrm>
                <a:off x="4924851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8" name="Rectangle 557"/>
              <p:cNvSpPr/>
              <p:nvPr userDrawn="1"/>
            </p:nvSpPr>
            <p:spPr>
              <a:xfrm>
                <a:off x="524856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9" name="Rectangle 558"/>
              <p:cNvSpPr/>
              <p:nvPr userDrawn="1"/>
            </p:nvSpPr>
            <p:spPr>
              <a:xfrm>
                <a:off x="55722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0" name="Rectangle 559"/>
              <p:cNvSpPr/>
              <p:nvPr userDrawn="1"/>
            </p:nvSpPr>
            <p:spPr>
              <a:xfrm>
                <a:off x="589600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1" name="Rectangle 560"/>
              <p:cNvSpPr/>
              <p:nvPr userDrawn="1"/>
            </p:nvSpPr>
            <p:spPr>
              <a:xfrm>
                <a:off x="6219717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2" name="Rectangle 561"/>
              <p:cNvSpPr/>
              <p:nvPr userDrawn="1"/>
            </p:nvSpPr>
            <p:spPr>
              <a:xfrm>
                <a:off x="65434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3" name="Rectangle 562"/>
              <p:cNvSpPr/>
              <p:nvPr userDrawn="1"/>
            </p:nvSpPr>
            <p:spPr>
              <a:xfrm>
                <a:off x="6867150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ectangle 563"/>
              <p:cNvSpPr/>
              <p:nvPr userDrawn="1"/>
            </p:nvSpPr>
            <p:spPr>
              <a:xfrm>
                <a:off x="7190868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5" name="Rectangle 564"/>
              <p:cNvSpPr/>
              <p:nvPr userDrawn="1"/>
            </p:nvSpPr>
            <p:spPr>
              <a:xfrm>
                <a:off x="751458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6" name="Rectangle 565"/>
              <p:cNvSpPr/>
              <p:nvPr userDrawn="1"/>
            </p:nvSpPr>
            <p:spPr>
              <a:xfrm>
                <a:off x="39282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7" name="Rectangle 566"/>
              <p:cNvSpPr/>
              <p:nvPr userDrawn="1"/>
            </p:nvSpPr>
            <p:spPr>
              <a:xfrm>
                <a:off x="71654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8" name="Rectangle 567"/>
              <p:cNvSpPr/>
              <p:nvPr userDrawn="1"/>
            </p:nvSpPr>
            <p:spPr>
              <a:xfrm>
                <a:off x="104025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9" name="Rectangle 568"/>
              <p:cNvSpPr/>
              <p:nvPr userDrawn="1"/>
            </p:nvSpPr>
            <p:spPr>
              <a:xfrm>
                <a:off x="136397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0" name="Rectangle 569"/>
              <p:cNvSpPr/>
              <p:nvPr userDrawn="1"/>
            </p:nvSpPr>
            <p:spPr>
              <a:xfrm>
                <a:off x="168769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1" name="Rectangle 570"/>
              <p:cNvSpPr/>
              <p:nvPr userDrawn="1"/>
            </p:nvSpPr>
            <p:spPr>
              <a:xfrm>
                <a:off x="201140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2" name="Rectangle 571"/>
              <p:cNvSpPr/>
              <p:nvPr userDrawn="1"/>
            </p:nvSpPr>
            <p:spPr>
              <a:xfrm>
                <a:off x="2335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3" name="Rectangle 572"/>
              <p:cNvSpPr/>
              <p:nvPr userDrawn="1"/>
            </p:nvSpPr>
            <p:spPr>
              <a:xfrm>
                <a:off x="265883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4" name="Rectangle 573"/>
              <p:cNvSpPr/>
              <p:nvPr userDrawn="1"/>
            </p:nvSpPr>
            <p:spPr>
              <a:xfrm>
                <a:off x="2982553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5" name="Rectangle 574"/>
              <p:cNvSpPr/>
              <p:nvPr userDrawn="1"/>
            </p:nvSpPr>
            <p:spPr>
              <a:xfrm>
                <a:off x="330626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6" name="Rectangle 575"/>
              <p:cNvSpPr/>
              <p:nvPr userDrawn="1"/>
            </p:nvSpPr>
            <p:spPr>
              <a:xfrm>
                <a:off x="3629986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7" name="Rectangle 576"/>
              <p:cNvSpPr/>
              <p:nvPr userDrawn="1"/>
            </p:nvSpPr>
            <p:spPr>
              <a:xfrm>
                <a:off x="395370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8" name="Rectangle 577"/>
              <p:cNvSpPr/>
              <p:nvPr userDrawn="1"/>
            </p:nvSpPr>
            <p:spPr>
              <a:xfrm>
                <a:off x="4924851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9" name="Rectangle 578"/>
              <p:cNvSpPr/>
              <p:nvPr userDrawn="1"/>
            </p:nvSpPr>
            <p:spPr>
              <a:xfrm>
                <a:off x="524856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0" name="Rectangle 579"/>
              <p:cNvSpPr/>
              <p:nvPr userDrawn="1"/>
            </p:nvSpPr>
            <p:spPr>
              <a:xfrm>
                <a:off x="55722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1" name="Rectangle 580"/>
              <p:cNvSpPr/>
              <p:nvPr userDrawn="1"/>
            </p:nvSpPr>
            <p:spPr>
              <a:xfrm>
                <a:off x="589600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2" name="Rectangle 581"/>
              <p:cNvSpPr/>
              <p:nvPr userDrawn="1"/>
            </p:nvSpPr>
            <p:spPr>
              <a:xfrm>
                <a:off x="6219717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3" name="Rectangle 582"/>
              <p:cNvSpPr/>
              <p:nvPr userDrawn="1"/>
            </p:nvSpPr>
            <p:spPr>
              <a:xfrm>
                <a:off x="65434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4" name="Rectangle 583"/>
              <p:cNvSpPr/>
              <p:nvPr userDrawn="1"/>
            </p:nvSpPr>
            <p:spPr>
              <a:xfrm>
                <a:off x="6867150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5" name="Rectangle 584"/>
              <p:cNvSpPr/>
              <p:nvPr userDrawn="1"/>
            </p:nvSpPr>
            <p:spPr>
              <a:xfrm>
                <a:off x="7190868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6" name="Rectangle 585"/>
              <p:cNvSpPr/>
              <p:nvPr userDrawn="1"/>
            </p:nvSpPr>
            <p:spPr>
              <a:xfrm>
                <a:off x="751458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7" name="Rectangle 586"/>
              <p:cNvSpPr/>
              <p:nvPr userDrawn="1"/>
            </p:nvSpPr>
            <p:spPr>
              <a:xfrm>
                <a:off x="39282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8" name="Rectangle 587"/>
              <p:cNvSpPr/>
              <p:nvPr userDrawn="1"/>
            </p:nvSpPr>
            <p:spPr>
              <a:xfrm>
                <a:off x="71654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9" name="Rectangle 588"/>
              <p:cNvSpPr/>
              <p:nvPr userDrawn="1"/>
            </p:nvSpPr>
            <p:spPr>
              <a:xfrm>
                <a:off x="104025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0" name="Rectangle 589"/>
              <p:cNvSpPr/>
              <p:nvPr userDrawn="1"/>
            </p:nvSpPr>
            <p:spPr>
              <a:xfrm>
                <a:off x="136397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1" name="Rectangle 590"/>
              <p:cNvSpPr/>
              <p:nvPr userDrawn="1"/>
            </p:nvSpPr>
            <p:spPr>
              <a:xfrm>
                <a:off x="168769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2" name="Rectangle 591"/>
              <p:cNvSpPr/>
              <p:nvPr userDrawn="1"/>
            </p:nvSpPr>
            <p:spPr>
              <a:xfrm>
                <a:off x="201140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3" name="Rectangle 592"/>
              <p:cNvSpPr/>
              <p:nvPr userDrawn="1"/>
            </p:nvSpPr>
            <p:spPr>
              <a:xfrm>
                <a:off x="2335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4" name="Rectangle 593"/>
              <p:cNvSpPr/>
              <p:nvPr userDrawn="1"/>
            </p:nvSpPr>
            <p:spPr>
              <a:xfrm>
                <a:off x="265883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5" name="Rectangle 594"/>
              <p:cNvSpPr/>
              <p:nvPr userDrawn="1"/>
            </p:nvSpPr>
            <p:spPr>
              <a:xfrm>
                <a:off x="2982553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6" name="Rectangle 595"/>
              <p:cNvSpPr/>
              <p:nvPr userDrawn="1"/>
            </p:nvSpPr>
            <p:spPr>
              <a:xfrm>
                <a:off x="330626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7" name="Rectangle 596"/>
              <p:cNvSpPr/>
              <p:nvPr userDrawn="1"/>
            </p:nvSpPr>
            <p:spPr>
              <a:xfrm>
                <a:off x="3629986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8" name="Rectangle 597"/>
              <p:cNvSpPr/>
              <p:nvPr userDrawn="1"/>
            </p:nvSpPr>
            <p:spPr>
              <a:xfrm>
                <a:off x="395370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9" name="Rectangle 598"/>
              <p:cNvSpPr/>
              <p:nvPr userDrawn="1"/>
            </p:nvSpPr>
            <p:spPr>
              <a:xfrm>
                <a:off x="4924851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0" name="Rectangle 599"/>
              <p:cNvSpPr/>
              <p:nvPr userDrawn="1"/>
            </p:nvSpPr>
            <p:spPr>
              <a:xfrm>
                <a:off x="524856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1" name="Rectangle 600"/>
              <p:cNvSpPr/>
              <p:nvPr userDrawn="1"/>
            </p:nvSpPr>
            <p:spPr>
              <a:xfrm>
                <a:off x="55722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2" name="Rectangle 601"/>
              <p:cNvSpPr/>
              <p:nvPr userDrawn="1"/>
            </p:nvSpPr>
            <p:spPr>
              <a:xfrm>
                <a:off x="589600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3" name="Rectangle 602"/>
              <p:cNvSpPr/>
              <p:nvPr userDrawn="1"/>
            </p:nvSpPr>
            <p:spPr>
              <a:xfrm>
                <a:off x="6219717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4" name="Rectangle 603"/>
              <p:cNvSpPr/>
              <p:nvPr userDrawn="1"/>
            </p:nvSpPr>
            <p:spPr>
              <a:xfrm>
                <a:off x="65434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5" name="Rectangle 604"/>
              <p:cNvSpPr/>
              <p:nvPr userDrawn="1"/>
            </p:nvSpPr>
            <p:spPr>
              <a:xfrm>
                <a:off x="6867150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6" name="Rectangle 605"/>
              <p:cNvSpPr/>
              <p:nvPr userDrawn="1"/>
            </p:nvSpPr>
            <p:spPr>
              <a:xfrm>
                <a:off x="7190868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7" name="Rectangle 606"/>
              <p:cNvSpPr/>
              <p:nvPr userDrawn="1"/>
            </p:nvSpPr>
            <p:spPr>
              <a:xfrm>
                <a:off x="751458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8" name="Rectangle 607"/>
              <p:cNvSpPr/>
              <p:nvPr userDrawn="1"/>
            </p:nvSpPr>
            <p:spPr>
              <a:xfrm>
                <a:off x="39282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9" name="Rectangle 608"/>
              <p:cNvSpPr/>
              <p:nvPr userDrawn="1"/>
            </p:nvSpPr>
            <p:spPr>
              <a:xfrm>
                <a:off x="71654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0" name="Rectangle 609"/>
              <p:cNvSpPr/>
              <p:nvPr userDrawn="1"/>
            </p:nvSpPr>
            <p:spPr>
              <a:xfrm>
                <a:off x="104025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1" name="Rectangle 610"/>
              <p:cNvSpPr/>
              <p:nvPr userDrawn="1"/>
            </p:nvSpPr>
            <p:spPr>
              <a:xfrm>
                <a:off x="136397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2" name="Rectangle 611"/>
              <p:cNvSpPr/>
              <p:nvPr userDrawn="1"/>
            </p:nvSpPr>
            <p:spPr>
              <a:xfrm>
                <a:off x="168769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3" name="Rectangle 612"/>
              <p:cNvSpPr/>
              <p:nvPr userDrawn="1"/>
            </p:nvSpPr>
            <p:spPr>
              <a:xfrm>
                <a:off x="201140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4" name="Rectangle 613"/>
              <p:cNvSpPr/>
              <p:nvPr userDrawn="1"/>
            </p:nvSpPr>
            <p:spPr>
              <a:xfrm>
                <a:off x="2335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Rectangle 614"/>
              <p:cNvSpPr/>
              <p:nvPr userDrawn="1"/>
            </p:nvSpPr>
            <p:spPr>
              <a:xfrm>
                <a:off x="265883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6" name="Rectangle 615"/>
              <p:cNvSpPr/>
              <p:nvPr userDrawn="1"/>
            </p:nvSpPr>
            <p:spPr>
              <a:xfrm>
                <a:off x="2982553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7" name="Rectangle 616"/>
              <p:cNvSpPr/>
              <p:nvPr userDrawn="1"/>
            </p:nvSpPr>
            <p:spPr>
              <a:xfrm>
                <a:off x="330626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8" name="Rectangle 617"/>
              <p:cNvSpPr/>
              <p:nvPr userDrawn="1"/>
            </p:nvSpPr>
            <p:spPr>
              <a:xfrm>
                <a:off x="3629986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9" name="Rectangle 618"/>
              <p:cNvSpPr/>
              <p:nvPr userDrawn="1"/>
            </p:nvSpPr>
            <p:spPr>
              <a:xfrm>
                <a:off x="395370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0" name="Rectangle 619"/>
              <p:cNvSpPr/>
              <p:nvPr userDrawn="1"/>
            </p:nvSpPr>
            <p:spPr>
              <a:xfrm>
                <a:off x="4924851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1" name="Rectangle 620"/>
              <p:cNvSpPr/>
              <p:nvPr userDrawn="1"/>
            </p:nvSpPr>
            <p:spPr>
              <a:xfrm>
                <a:off x="524856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2" name="Rectangle 621"/>
              <p:cNvSpPr/>
              <p:nvPr userDrawn="1"/>
            </p:nvSpPr>
            <p:spPr>
              <a:xfrm>
                <a:off x="55722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3" name="Rectangle 622"/>
              <p:cNvSpPr/>
              <p:nvPr userDrawn="1"/>
            </p:nvSpPr>
            <p:spPr>
              <a:xfrm>
                <a:off x="589600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4" name="Rectangle 623"/>
              <p:cNvSpPr/>
              <p:nvPr userDrawn="1"/>
            </p:nvSpPr>
            <p:spPr>
              <a:xfrm>
                <a:off x="6219717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5" name="Rectangle 624"/>
              <p:cNvSpPr/>
              <p:nvPr userDrawn="1"/>
            </p:nvSpPr>
            <p:spPr>
              <a:xfrm>
                <a:off x="65434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6" name="Rectangle 625"/>
              <p:cNvSpPr/>
              <p:nvPr userDrawn="1"/>
            </p:nvSpPr>
            <p:spPr>
              <a:xfrm>
                <a:off x="6867150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7" name="Rectangle 626"/>
              <p:cNvSpPr/>
              <p:nvPr userDrawn="1"/>
            </p:nvSpPr>
            <p:spPr>
              <a:xfrm>
                <a:off x="7190868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8" name="Rectangle 627"/>
              <p:cNvSpPr/>
              <p:nvPr userDrawn="1"/>
            </p:nvSpPr>
            <p:spPr>
              <a:xfrm>
                <a:off x="751458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9" name="Rectangle 628"/>
              <p:cNvSpPr/>
              <p:nvPr userDrawn="1"/>
            </p:nvSpPr>
            <p:spPr>
              <a:xfrm>
                <a:off x="39282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0" name="Rectangle 629"/>
              <p:cNvSpPr/>
              <p:nvPr userDrawn="1"/>
            </p:nvSpPr>
            <p:spPr>
              <a:xfrm>
                <a:off x="71654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1" name="Rectangle 630"/>
              <p:cNvSpPr/>
              <p:nvPr userDrawn="1"/>
            </p:nvSpPr>
            <p:spPr>
              <a:xfrm>
                <a:off x="104025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2" name="Rectangle 631"/>
              <p:cNvSpPr/>
              <p:nvPr userDrawn="1"/>
            </p:nvSpPr>
            <p:spPr>
              <a:xfrm>
                <a:off x="136397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3" name="Rectangle 632"/>
              <p:cNvSpPr/>
              <p:nvPr userDrawn="1"/>
            </p:nvSpPr>
            <p:spPr>
              <a:xfrm>
                <a:off x="168769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4" name="Rectangle 633"/>
              <p:cNvSpPr/>
              <p:nvPr userDrawn="1"/>
            </p:nvSpPr>
            <p:spPr>
              <a:xfrm>
                <a:off x="201140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5" name="Rectangle 634"/>
              <p:cNvSpPr/>
              <p:nvPr userDrawn="1"/>
            </p:nvSpPr>
            <p:spPr>
              <a:xfrm>
                <a:off x="2335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6" name="Rectangle 635"/>
              <p:cNvSpPr/>
              <p:nvPr userDrawn="1"/>
            </p:nvSpPr>
            <p:spPr>
              <a:xfrm>
                <a:off x="265883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7" name="Rectangle 636"/>
              <p:cNvSpPr/>
              <p:nvPr userDrawn="1"/>
            </p:nvSpPr>
            <p:spPr>
              <a:xfrm>
                <a:off x="2982553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8" name="Rectangle 637"/>
              <p:cNvSpPr/>
              <p:nvPr userDrawn="1"/>
            </p:nvSpPr>
            <p:spPr>
              <a:xfrm>
                <a:off x="330626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9" name="Rectangle 638"/>
              <p:cNvSpPr/>
              <p:nvPr userDrawn="1"/>
            </p:nvSpPr>
            <p:spPr>
              <a:xfrm>
                <a:off x="3629986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0" name="Rectangle 639"/>
              <p:cNvSpPr/>
              <p:nvPr userDrawn="1"/>
            </p:nvSpPr>
            <p:spPr>
              <a:xfrm>
                <a:off x="395370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1" name="Rectangle 640"/>
              <p:cNvSpPr/>
              <p:nvPr userDrawn="1"/>
            </p:nvSpPr>
            <p:spPr>
              <a:xfrm>
                <a:off x="4924851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2" name="Rectangle 641"/>
              <p:cNvSpPr/>
              <p:nvPr userDrawn="1"/>
            </p:nvSpPr>
            <p:spPr>
              <a:xfrm>
                <a:off x="524856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3" name="Rectangle 642"/>
              <p:cNvSpPr/>
              <p:nvPr userDrawn="1"/>
            </p:nvSpPr>
            <p:spPr>
              <a:xfrm>
                <a:off x="55722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4" name="Rectangle 643"/>
              <p:cNvSpPr/>
              <p:nvPr userDrawn="1"/>
            </p:nvSpPr>
            <p:spPr>
              <a:xfrm>
                <a:off x="589600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" name="Rectangle 644"/>
              <p:cNvSpPr/>
              <p:nvPr userDrawn="1"/>
            </p:nvSpPr>
            <p:spPr>
              <a:xfrm>
                <a:off x="6219717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6" name="Rectangle 645"/>
              <p:cNvSpPr/>
              <p:nvPr userDrawn="1"/>
            </p:nvSpPr>
            <p:spPr>
              <a:xfrm>
                <a:off x="65434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7" name="Rectangle 646"/>
              <p:cNvSpPr/>
              <p:nvPr userDrawn="1"/>
            </p:nvSpPr>
            <p:spPr>
              <a:xfrm>
                <a:off x="6867150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Rectangle 647"/>
              <p:cNvSpPr/>
              <p:nvPr userDrawn="1"/>
            </p:nvSpPr>
            <p:spPr>
              <a:xfrm>
                <a:off x="7190868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9" name="Rectangle 648"/>
              <p:cNvSpPr/>
              <p:nvPr userDrawn="1"/>
            </p:nvSpPr>
            <p:spPr>
              <a:xfrm>
                <a:off x="751458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0" name="Rectangle 649"/>
              <p:cNvSpPr/>
              <p:nvPr userDrawn="1"/>
            </p:nvSpPr>
            <p:spPr>
              <a:xfrm>
                <a:off x="39282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Rectangle 650"/>
              <p:cNvSpPr/>
              <p:nvPr userDrawn="1"/>
            </p:nvSpPr>
            <p:spPr>
              <a:xfrm>
                <a:off x="71654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2" name="Rectangle 651"/>
              <p:cNvSpPr/>
              <p:nvPr userDrawn="1"/>
            </p:nvSpPr>
            <p:spPr>
              <a:xfrm>
                <a:off x="104025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3" name="Rectangle 652"/>
              <p:cNvSpPr/>
              <p:nvPr userDrawn="1"/>
            </p:nvSpPr>
            <p:spPr>
              <a:xfrm>
                <a:off x="136397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4" name="Rectangle 653"/>
              <p:cNvSpPr/>
              <p:nvPr userDrawn="1"/>
            </p:nvSpPr>
            <p:spPr>
              <a:xfrm>
                <a:off x="168769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5" name="Rectangle 654"/>
              <p:cNvSpPr/>
              <p:nvPr userDrawn="1"/>
            </p:nvSpPr>
            <p:spPr>
              <a:xfrm>
                <a:off x="201140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6" name="Rectangle 655"/>
              <p:cNvSpPr/>
              <p:nvPr userDrawn="1"/>
            </p:nvSpPr>
            <p:spPr>
              <a:xfrm>
                <a:off x="2335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Rectangle 656"/>
              <p:cNvSpPr/>
              <p:nvPr userDrawn="1"/>
            </p:nvSpPr>
            <p:spPr>
              <a:xfrm>
                <a:off x="265883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8" name="Rectangle 657"/>
              <p:cNvSpPr/>
              <p:nvPr userDrawn="1"/>
            </p:nvSpPr>
            <p:spPr>
              <a:xfrm>
                <a:off x="2982553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9" name="Rectangle 658"/>
              <p:cNvSpPr/>
              <p:nvPr userDrawn="1"/>
            </p:nvSpPr>
            <p:spPr>
              <a:xfrm>
                <a:off x="330626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0" name="Rectangle 659"/>
              <p:cNvSpPr/>
              <p:nvPr userDrawn="1"/>
            </p:nvSpPr>
            <p:spPr>
              <a:xfrm>
                <a:off x="3629986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1" name="Rectangle 660"/>
              <p:cNvSpPr/>
              <p:nvPr userDrawn="1"/>
            </p:nvSpPr>
            <p:spPr>
              <a:xfrm>
                <a:off x="395370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2" name="Rectangle 661"/>
              <p:cNvSpPr/>
              <p:nvPr userDrawn="1"/>
            </p:nvSpPr>
            <p:spPr>
              <a:xfrm>
                <a:off x="4924851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3" name="Rectangle 662"/>
              <p:cNvSpPr/>
              <p:nvPr userDrawn="1"/>
            </p:nvSpPr>
            <p:spPr>
              <a:xfrm>
                <a:off x="524856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4" name="Rectangle 663"/>
              <p:cNvSpPr/>
              <p:nvPr userDrawn="1"/>
            </p:nvSpPr>
            <p:spPr>
              <a:xfrm>
                <a:off x="55722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5" name="Rectangle 664"/>
              <p:cNvSpPr/>
              <p:nvPr userDrawn="1"/>
            </p:nvSpPr>
            <p:spPr>
              <a:xfrm>
                <a:off x="589600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6" name="Rectangle 665"/>
              <p:cNvSpPr/>
              <p:nvPr userDrawn="1"/>
            </p:nvSpPr>
            <p:spPr>
              <a:xfrm>
                <a:off x="6219717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7" name="Rectangle 666"/>
              <p:cNvSpPr/>
              <p:nvPr userDrawn="1"/>
            </p:nvSpPr>
            <p:spPr>
              <a:xfrm>
                <a:off x="65434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8" name="Rectangle 667"/>
              <p:cNvSpPr/>
              <p:nvPr userDrawn="1"/>
            </p:nvSpPr>
            <p:spPr>
              <a:xfrm>
                <a:off x="6867150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9" name="Rectangle 668"/>
              <p:cNvSpPr/>
              <p:nvPr userDrawn="1"/>
            </p:nvSpPr>
            <p:spPr>
              <a:xfrm>
                <a:off x="7190868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0" name="Rectangle 669"/>
              <p:cNvSpPr/>
              <p:nvPr userDrawn="1"/>
            </p:nvSpPr>
            <p:spPr>
              <a:xfrm>
                <a:off x="751458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1" name="Rectangle 670"/>
              <p:cNvSpPr/>
              <p:nvPr userDrawn="1"/>
            </p:nvSpPr>
            <p:spPr>
              <a:xfrm>
                <a:off x="39317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2" name="Rectangle 671"/>
              <p:cNvSpPr/>
              <p:nvPr userDrawn="1"/>
            </p:nvSpPr>
            <p:spPr>
              <a:xfrm>
                <a:off x="71688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3" name="Rectangle 672"/>
              <p:cNvSpPr/>
              <p:nvPr userDrawn="1"/>
            </p:nvSpPr>
            <p:spPr>
              <a:xfrm>
                <a:off x="104060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4" name="Rectangle 673"/>
              <p:cNvSpPr/>
              <p:nvPr userDrawn="1"/>
            </p:nvSpPr>
            <p:spPr>
              <a:xfrm>
                <a:off x="136432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5" name="Rectangle 674"/>
              <p:cNvSpPr/>
              <p:nvPr userDrawn="1"/>
            </p:nvSpPr>
            <p:spPr>
              <a:xfrm>
                <a:off x="168803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6" name="Rectangle 675"/>
              <p:cNvSpPr/>
              <p:nvPr userDrawn="1"/>
            </p:nvSpPr>
            <p:spPr>
              <a:xfrm>
                <a:off x="201175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7" name="Rectangle 676"/>
              <p:cNvSpPr/>
              <p:nvPr userDrawn="1"/>
            </p:nvSpPr>
            <p:spPr>
              <a:xfrm>
                <a:off x="2335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8" name="Rectangle 677"/>
              <p:cNvSpPr/>
              <p:nvPr userDrawn="1"/>
            </p:nvSpPr>
            <p:spPr>
              <a:xfrm>
                <a:off x="265918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9" name="Rectangle 678"/>
              <p:cNvSpPr/>
              <p:nvPr userDrawn="1"/>
            </p:nvSpPr>
            <p:spPr>
              <a:xfrm>
                <a:off x="2982899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0" name="Rectangle 679"/>
              <p:cNvSpPr/>
              <p:nvPr userDrawn="1"/>
            </p:nvSpPr>
            <p:spPr>
              <a:xfrm>
                <a:off x="330661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1" name="Rectangle 680"/>
              <p:cNvSpPr/>
              <p:nvPr userDrawn="1"/>
            </p:nvSpPr>
            <p:spPr>
              <a:xfrm>
                <a:off x="3630332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2" name="Rectangle 681"/>
              <p:cNvSpPr/>
              <p:nvPr userDrawn="1"/>
            </p:nvSpPr>
            <p:spPr>
              <a:xfrm>
                <a:off x="39540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3" name="Rectangle 682"/>
              <p:cNvSpPr/>
              <p:nvPr userDrawn="1"/>
            </p:nvSpPr>
            <p:spPr>
              <a:xfrm>
                <a:off x="492519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4" name="Rectangle 683"/>
              <p:cNvSpPr/>
              <p:nvPr userDrawn="1"/>
            </p:nvSpPr>
            <p:spPr>
              <a:xfrm>
                <a:off x="524891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5" name="Rectangle 684"/>
              <p:cNvSpPr/>
              <p:nvPr userDrawn="1"/>
            </p:nvSpPr>
            <p:spPr>
              <a:xfrm>
                <a:off x="55726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6" name="Rectangle 685"/>
              <p:cNvSpPr/>
              <p:nvPr userDrawn="1"/>
            </p:nvSpPr>
            <p:spPr>
              <a:xfrm>
                <a:off x="5896347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7" name="Rectangle 686"/>
              <p:cNvSpPr/>
              <p:nvPr userDrawn="1"/>
            </p:nvSpPr>
            <p:spPr>
              <a:xfrm>
                <a:off x="6220063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Rectangle 687"/>
              <p:cNvSpPr/>
              <p:nvPr userDrawn="1"/>
            </p:nvSpPr>
            <p:spPr>
              <a:xfrm>
                <a:off x="65437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9" name="Rectangle 688"/>
              <p:cNvSpPr/>
              <p:nvPr userDrawn="1"/>
            </p:nvSpPr>
            <p:spPr>
              <a:xfrm>
                <a:off x="6867496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0" name="Rectangle 689"/>
              <p:cNvSpPr/>
              <p:nvPr userDrawn="1"/>
            </p:nvSpPr>
            <p:spPr>
              <a:xfrm>
                <a:off x="7191214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1" name="Rectangle 690"/>
              <p:cNvSpPr/>
              <p:nvPr userDrawn="1"/>
            </p:nvSpPr>
            <p:spPr>
              <a:xfrm>
                <a:off x="751493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2" name="Rectangle 691"/>
              <p:cNvSpPr/>
              <p:nvPr userDrawn="1"/>
            </p:nvSpPr>
            <p:spPr>
              <a:xfrm>
                <a:off x="39317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3" name="Rectangle 692"/>
              <p:cNvSpPr/>
              <p:nvPr userDrawn="1"/>
            </p:nvSpPr>
            <p:spPr>
              <a:xfrm>
                <a:off x="71688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4" name="Rectangle 693"/>
              <p:cNvSpPr/>
              <p:nvPr userDrawn="1"/>
            </p:nvSpPr>
            <p:spPr>
              <a:xfrm>
                <a:off x="104060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5" name="Rectangle 694"/>
              <p:cNvSpPr/>
              <p:nvPr userDrawn="1"/>
            </p:nvSpPr>
            <p:spPr>
              <a:xfrm>
                <a:off x="136432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6" name="Rectangle 695"/>
              <p:cNvSpPr/>
              <p:nvPr userDrawn="1"/>
            </p:nvSpPr>
            <p:spPr>
              <a:xfrm>
                <a:off x="168803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7" name="Rectangle 696"/>
              <p:cNvSpPr/>
              <p:nvPr userDrawn="1"/>
            </p:nvSpPr>
            <p:spPr>
              <a:xfrm>
                <a:off x="201175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8" name="Rectangle 697"/>
              <p:cNvSpPr/>
              <p:nvPr userDrawn="1"/>
            </p:nvSpPr>
            <p:spPr>
              <a:xfrm>
                <a:off x="2335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9" name="Rectangle 698"/>
              <p:cNvSpPr/>
              <p:nvPr userDrawn="1"/>
            </p:nvSpPr>
            <p:spPr>
              <a:xfrm>
                <a:off x="265918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0" name="Rectangle 699"/>
              <p:cNvSpPr/>
              <p:nvPr userDrawn="1"/>
            </p:nvSpPr>
            <p:spPr>
              <a:xfrm>
                <a:off x="2982899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1" name="Rectangle 700"/>
              <p:cNvSpPr/>
              <p:nvPr userDrawn="1"/>
            </p:nvSpPr>
            <p:spPr>
              <a:xfrm>
                <a:off x="330661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2" name="Rectangle 701"/>
              <p:cNvSpPr/>
              <p:nvPr userDrawn="1"/>
            </p:nvSpPr>
            <p:spPr>
              <a:xfrm>
                <a:off x="3630332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3" name="Rectangle 702"/>
              <p:cNvSpPr/>
              <p:nvPr userDrawn="1"/>
            </p:nvSpPr>
            <p:spPr>
              <a:xfrm>
                <a:off x="39540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4" name="Rectangle 703"/>
              <p:cNvSpPr/>
              <p:nvPr userDrawn="1"/>
            </p:nvSpPr>
            <p:spPr>
              <a:xfrm>
                <a:off x="492519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5" name="Rectangle 704"/>
              <p:cNvSpPr/>
              <p:nvPr userDrawn="1"/>
            </p:nvSpPr>
            <p:spPr>
              <a:xfrm>
                <a:off x="524891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6" name="Rectangle 705"/>
              <p:cNvSpPr/>
              <p:nvPr userDrawn="1"/>
            </p:nvSpPr>
            <p:spPr>
              <a:xfrm>
                <a:off x="55726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7" name="Rectangle 706"/>
              <p:cNvSpPr/>
              <p:nvPr userDrawn="1"/>
            </p:nvSpPr>
            <p:spPr>
              <a:xfrm>
                <a:off x="5896347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8" name="Rectangle 707"/>
              <p:cNvSpPr/>
              <p:nvPr userDrawn="1"/>
            </p:nvSpPr>
            <p:spPr>
              <a:xfrm>
                <a:off x="6220063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9" name="Rectangle 708"/>
              <p:cNvSpPr/>
              <p:nvPr userDrawn="1"/>
            </p:nvSpPr>
            <p:spPr>
              <a:xfrm>
                <a:off x="65437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0" name="Rectangle 709"/>
              <p:cNvSpPr/>
              <p:nvPr userDrawn="1"/>
            </p:nvSpPr>
            <p:spPr>
              <a:xfrm>
                <a:off x="6867496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1" name="Rectangle 710"/>
              <p:cNvSpPr/>
              <p:nvPr userDrawn="1"/>
            </p:nvSpPr>
            <p:spPr>
              <a:xfrm>
                <a:off x="7191214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2" name="Rectangle 711"/>
              <p:cNvSpPr/>
              <p:nvPr userDrawn="1"/>
            </p:nvSpPr>
            <p:spPr>
              <a:xfrm>
                <a:off x="751493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3" name="Rectangle 712"/>
              <p:cNvSpPr/>
              <p:nvPr userDrawn="1"/>
            </p:nvSpPr>
            <p:spPr>
              <a:xfrm>
                <a:off x="39317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4" name="Rectangle 713"/>
              <p:cNvSpPr/>
              <p:nvPr userDrawn="1"/>
            </p:nvSpPr>
            <p:spPr>
              <a:xfrm>
                <a:off x="71688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5" name="Rectangle 714"/>
              <p:cNvSpPr/>
              <p:nvPr userDrawn="1"/>
            </p:nvSpPr>
            <p:spPr>
              <a:xfrm>
                <a:off x="104060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6" name="Rectangle 715"/>
              <p:cNvSpPr/>
              <p:nvPr userDrawn="1"/>
            </p:nvSpPr>
            <p:spPr>
              <a:xfrm>
                <a:off x="136432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7" name="Rectangle 716"/>
              <p:cNvSpPr/>
              <p:nvPr userDrawn="1"/>
            </p:nvSpPr>
            <p:spPr>
              <a:xfrm>
                <a:off x="168803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8" name="Rectangle 717"/>
              <p:cNvSpPr/>
              <p:nvPr userDrawn="1"/>
            </p:nvSpPr>
            <p:spPr>
              <a:xfrm>
                <a:off x="201175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9" name="Rectangle 718"/>
              <p:cNvSpPr/>
              <p:nvPr userDrawn="1"/>
            </p:nvSpPr>
            <p:spPr>
              <a:xfrm>
                <a:off x="2335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0" name="Rectangle 719"/>
              <p:cNvSpPr/>
              <p:nvPr userDrawn="1"/>
            </p:nvSpPr>
            <p:spPr>
              <a:xfrm>
                <a:off x="265918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1" name="Rectangle 720"/>
              <p:cNvSpPr/>
              <p:nvPr userDrawn="1"/>
            </p:nvSpPr>
            <p:spPr>
              <a:xfrm>
                <a:off x="2982899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2" name="Rectangle 721"/>
              <p:cNvSpPr/>
              <p:nvPr userDrawn="1"/>
            </p:nvSpPr>
            <p:spPr>
              <a:xfrm>
                <a:off x="330661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3" name="Rectangle 722"/>
              <p:cNvSpPr/>
              <p:nvPr userDrawn="1"/>
            </p:nvSpPr>
            <p:spPr>
              <a:xfrm>
                <a:off x="3630332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4" name="Rectangle 723"/>
              <p:cNvSpPr/>
              <p:nvPr userDrawn="1"/>
            </p:nvSpPr>
            <p:spPr>
              <a:xfrm>
                <a:off x="39540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5" name="Rectangle 724"/>
              <p:cNvSpPr/>
              <p:nvPr userDrawn="1"/>
            </p:nvSpPr>
            <p:spPr>
              <a:xfrm>
                <a:off x="492519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6" name="Rectangle 725"/>
              <p:cNvSpPr/>
              <p:nvPr userDrawn="1"/>
            </p:nvSpPr>
            <p:spPr>
              <a:xfrm>
                <a:off x="524891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7" name="Rectangle 726"/>
              <p:cNvSpPr/>
              <p:nvPr userDrawn="1"/>
            </p:nvSpPr>
            <p:spPr>
              <a:xfrm>
                <a:off x="55726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8" name="Rectangle 727"/>
              <p:cNvSpPr/>
              <p:nvPr userDrawn="1"/>
            </p:nvSpPr>
            <p:spPr>
              <a:xfrm>
                <a:off x="5896347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9" name="Rectangle 728"/>
              <p:cNvSpPr/>
              <p:nvPr userDrawn="1"/>
            </p:nvSpPr>
            <p:spPr>
              <a:xfrm>
                <a:off x="6220063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0" name="Rectangle 729"/>
              <p:cNvSpPr/>
              <p:nvPr userDrawn="1"/>
            </p:nvSpPr>
            <p:spPr>
              <a:xfrm>
                <a:off x="65437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1" name="Rectangle 730"/>
              <p:cNvSpPr/>
              <p:nvPr userDrawn="1"/>
            </p:nvSpPr>
            <p:spPr>
              <a:xfrm>
                <a:off x="6867496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2" name="Rectangle 731"/>
              <p:cNvSpPr/>
              <p:nvPr userDrawn="1"/>
            </p:nvSpPr>
            <p:spPr>
              <a:xfrm>
                <a:off x="7191214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3" name="Rectangle 732"/>
              <p:cNvSpPr/>
              <p:nvPr userDrawn="1"/>
            </p:nvSpPr>
            <p:spPr>
              <a:xfrm>
                <a:off x="751493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 userDrawn="1"/>
            </p:nvSpPr>
            <p:spPr>
              <a:xfrm>
                <a:off x="39282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5" name="Rectangle 734"/>
              <p:cNvSpPr/>
              <p:nvPr userDrawn="1"/>
            </p:nvSpPr>
            <p:spPr>
              <a:xfrm>
                <a:off x="71654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6" name="Rectangle 735"/>
              <p:cNvSpPr/>
              <p:nvPr userDrawn="1"/>
            </p:nvSpPr>
            <p:spPr>
              <a:xfrm>
                <a:off x="104025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7" name="Rectangle 736"/>
              <p:cNvSpPr/>
              <p:nvPr userDrawn="1"/>
            </p:nvSpPr>
            <p:spPr>
              <a:xfrm>
                <a:off x="136397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8" name="Rectangle 737"/>
              <p:cNvSpPr/>
              <p:nvPr userDrawn="1"/>
            </p:nvSpPr>
            <p:spPr>
              <a:xfrm>
                <a:off x="168769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9" name="Rectangle 738"/>
              <p:cNvSpPr/>
              <p:nvPr userDrawn="1"/>
            </p:nvSpPr>
            <p:spPr>
              <a:xfrm>
                <a:off x="201140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0" name="Rectangle 739"/>
              <p:cNvSpPr/>
              <p:nvPr userDrawn="1"/>
            </p:nvSpPr>
            <p:spPr>
              <a:xfrm>
                <a:off x="2335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1" name="Rectangle 740"/>
              <p:cNvSpPr/>
              <p:nvPr userDrawn="1"/>
            </p:nvSpPr>
            <p:spPr>
              <a:xfrm>
                <a:off x="265883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2" name="Rectangle 741"/>
              <p:cNvSpPr/>
              <p:nvPr userDrawn="1"/>
            </p:nvSpPr>
            <p:spPr>
              <a:xfrm>
                <a:off x="2982553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3" name="Rectangle 742"/>
              <p:cNvSpPr/>
              <p:nvPr userDrawn="1"/>
            </p:nvSpPr>
            <p:spPr>
              <a:xfrm>
                <a:off x="330626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4" name="Rectangle 743"/>
              <p:cNvSpPr/>
              <p:nvPr userDrawn="1"/>
            </p:nvSpPr>
            <p:spPr>
              <a:xfrm>
                <a:off x="3629986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5" name="Rectangle 744"/>
              <p:cNvSpPr/>
              <p:nvPr userDrawn="1"/>
            </p:nvSpPr>
            <p:spPr>
              <a:xfrm>
                <a:off x="395370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6" name="Rectangle 745"/>
              <p:cNvSpPr/>
              <p:nvPr userDrawn="1"/>
            </p:nvSpPr>
            <p:spPr>
              <a:xfrm>
                <a:off x="4924851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7" name="Rectangle 746"/>
              <p:cNvSpPr/>
              <p:nvPr userDrawn="1"/>
            </p:nvSpPr>
            <p:spPr>
              <a:xfrm>
                <a:off x="524856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8" name="Rectangle 747"/>
              <p:cNvSpPr/>
              <p:nvPr userDrawn="1"/>
            </p:nvSpPr>
            <p:spPr>
              <a:xfrm>
                <a:off x="55722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9" name="Rectangle 748"/>
              <p:cNvSpPr/>
              <p:nvPr userDrawn="1"/>
            </p:nvSpPr>
            <p:spPr>
              <a:xfrm>
                <a:off x="589600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0" name="Rectangle 749"/>
              <p:cNvSpPr/>
              <p:nvPr userDrawn="1"/>
            </p:nvSpPr>
            <p:spPr>
              <a:xfrm>
                <a:off x="6219717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1" name="Rectangle 750"/>
              <p:cNvSpPr/>
              <p:nvPr userDrawn="1"/>
            </p:nvSpPr>
            <p:spPr>
              <a:xfrm>
                <a:off x="65434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2" name="Rectangle 751"/>
              <p:cNvSpPr/>
              <p:nvPr userDrawn="1"/>
            </p:nvSpPr>
            <p:spPr>
              <a:xfrm>
                <a:off x="6867150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3" name="Rectangle 752"/>
              <p:cNvSpPr/>
              <p:nvPr userDrawn="1"/>
            </p:nvSpPr>
            <p:spPr>
              <a:xfrm>
                <a:off x="7190868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4" name="Rectangle 753"/>
              <p:cNvSpPr/>
              <p:nvPr userDrawn="1"/>
            </p:nvSpPr>
            <p:spPr>
              <a:xfrm>
                <a:off x="751458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5" name="Rectangle 754"/>
              <p:cNvSpPr/>
              <p:nvPr userDrawn="1"/>
            </p:nvSpPr>
            <p:spPr>
              <a:xfrm>
                <a:off x="4277765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6" name="Rectangle 755"/>
              <p:cNvSpPr/>
              <p:nvPr userDrawn="1"/>
            </p:nvSpPr>
            <p:spPr>
              <a:xfrm>
                <a:off x="4277419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7" name="Rectangle 756"/>
              <p:cNvSpPr/>
              <p:nvPr userDrawn="1"/>
            </p:nvSpPr>
            <p:spPr>
              <a:xfrm>
                <a:off x="4277419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8" name="Rectangle 757"/>
              <p:cNvSpPr/>
              <p:nvPr userDrawn="1"/>
            </p:nvSpPr>
            <p:spPr>
              <a:xfrm>
                <a:off x="4277419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9" name="Rectangle 758"/>
              <p:cNvSpPr/>
              <p:nvPr userDrawn="1"/>
            </p:nvSpPr>
            <p:spPr>
              <a:xfrm>
                <a:off x="4277419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0" name="Rectangle 759"/>
              <p:cNvSpPr/>
              <p:nvPr userDrawn="1"/>
            </p:nvSpPr>
            <p:spPr>
              <a:xfrm>
                <a:off x="4277419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1" name="Rectangle 760"/>
              <p:cNvSpPr/>
              <p:nvPr userDrawn="1"/>
            </p:nvSpPr>
            <p:spPr>
              <a:xfrm>
                <a:off x="4277419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2" name="Rectangle 761"/>
              <p:cNvSpPr/>
              <p:nvPr userDrawn="1"/>
            </p:nvSpPr>
            <p:spPr>
              <a:xfrm>
                <a:off x="4277419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3" name="Rectangle 762"/>
              <p:cNvSpPr/>
              <p:nvPr userDrawn="1"/>
            </p:nvSpPr>
            <p:spPr>
              <a:xfrm>
                <a:off x="4277419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4" name="Rectangle 763"/>
              <p:cNvSpPr/>
              <p:nvPr userDrawn="1"/>
            </p:nvSpPr>
            <p:spPr>
              <a:xfrm>
                <a:off x="4277765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5" name="Rectangle 764"/>
              <p:cNvSpPr/>
              <p:nvPr userDrawn="1"/>
            </p:nvSpPr>
            <p:spPr>
              <a:xfrm>
                <a:off x="4277765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6" name="Rectangle 765"/>
              <p:cNvSpPr/>
              <p:nvPr userDrawn="1"/>
            </p:nvSpPr>
            <p:spPr>
              <a:xfrm>
                <a:off x="4277765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7" name="Rectangle 766"/>
              <p:cNvSpPr/>
              <p:nvPr userDrawn="1"/>
            </p:nvSpPr>
            <p:spPr>
              <a:xfrm>
                <a:off x="4277419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8" name="Rectangle 767"/>
              <p:cNvSpPr/>
              <p:nvPr userDrawn="1"/>
            </p:nvSpPr>
            <p:spPr>
              <a:xfrm>
                <a:off x="4601480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9" name="Rectangle 768"/>
              <p:cNvSpPr/>
              <p:nvPr userDrawn="1"/>
            </p:nvSpPr>
            <p:spPr>
              <a:xfrm>
                <a:off x="4601134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0" name="Rectangle 769"/>
              <p:cNvSpPr/>
              <p:nvPr userDrawn="1"/>
            </p:nvSpPr>
            <p:spPr>
              <a:xfrm>
                <a:off x="4601134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1" name="Rectangle 770"/>
              <p:cNvSpPr/>
              <p:nvPr userDrawn="1"/>
            </p:nvSpPr>
            <p:spPr>
              <a:xfrm>
                <a:off x="4601134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2" name="Rectangle 771"/>
              <p:cNvSpPr/>
              <p:nvPr userDrawn="1"/>
            </p:nvSpPr>
            <p:spPr>
              <a:xfrm>
                <a:off x="4601134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3" name="Rectangle 772"/>
              <p:cNvSpPr/>
              <p:nvPr userDrawn="1"/>
            </p:nvSpPr>
            <p:spPr>
              <a:xfrm>
                <a:off x="4601134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4" name="Rectangle 773"/>
              <p:cNvSpPr/>
              <p:nvPr userDrawn="1"/>
            </p:nvSpPr>
            <p:spPr>
              <a:xfrm>
                <a:off x="4601134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5" name="Rectangle 774"/>
              <p:cNvSpPr/>
              <p:nvPr userDrawn="1"/>
            </p:nvSpPr>
            <p:spPr>
              <a:xfrm>
                <a:off x="4601134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6" name="Rectangle 775"/>
              <p:cNvSpPr/>
              <p:nvPr userDrawn="1"/>
            </p:nvSpPr>
            <p:spPr>
              <a:xfrm>
                <a:off x="4601134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7" name="Rectangle 776"/>
              <p:cNvSpPr/>
              <p:nvPr userDrawn="1"/>
            </p:nvSpPr>
            <p:spPr>
              <a:xfrm>
                <a:off x="4601480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8" name="Rectangle 777"/>
              <p:cNvSpPr/>
              <p:nvPr userDrawn="1"/>
            </p:nvSpPr>
            <p:spPr>
              <a:xfrm>
                <a:off x="4601480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9" name="Rectangle 778"/>
              <p:cNvSpPr/>
              <p:nvPr userDrawn="1"/>
            </p:nvSpPr>
            <p:spPr>
              <a:xfrm>
                <a:off x="4601480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0" name="Rectangle 779"/>
              <p:cNvSpPr/>
              <p:nvPr userDrawn="1"/>
            </p:nvSpPr>
            <p:spPr>
              <a:xfrm>
                <a:off x="4601134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1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5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5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5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5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5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5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5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5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1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1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1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5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7" name="Rectangle 806"/>
              <p:cNvSpPr/>
              <p:nvPr userDrawn="1"/>
            </p:nvSpPr>
            <p:spPr>
              <a:xfrm>
                <a:off x="8486468" y="540191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8" name="Rectangle 807"/>
              <p:cNvSpPr/>
              <p:nvPr userDrawn="1"/>
            </p:nvSpPr>
            <p:spPr>
              <a:xfrm>
                <a:off x="8486122" y="4984703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9" name="Rectangle 808"/>
              <p:cNvSpPr/>
              <p:nvPr userDrawn="1"/>
            </p:nvSpPr>
            <p:spPr>
              <a:xfrm>
                <a:off x="8486122" y="456748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0" name="Rectangle 809"/>
              <p:cNvSpPr/>
              <p:nvPr userDrawn="1"/>
            </p:nvSpPr>
            <p:spPr>
              <a:xfrm>
                <a:off x="8486122" y="415027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1" name="Rectangle 810"/>
              <p:cNvSpPr/>
              <p:nvPr userDrawn="1"/>
            </p:nvSpPr>
            <p:spPr>
              <a:xfrm>
                <a:off x="8486122" y="373306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2" name="Rectangle 811"/>
              <p:cNvSpPr/>
              <p:nvPr userDrawn="1"/>
            </p:nvSpPr>
            <p:spPr>
              <a:xfrm>
                <a:off x="8486122" y="3315846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3" name="Rectangle 812"/>
              <p:cNvSpPr/>
              <p:nvPr userDrawn="1"/>
            </p:nvSpPr>
            <p:spPr>
              <a:xfrm>
                <a:off x="8486122" y="289863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4" name="Rectangle 813"/>
              <p:cNvSpPr/>
              <p:nvPr userDrawn="1"/>
            </p:nvSpPr>
            <p:spPr>
              <a:xfrm>
                <a:off x="8486122" y="2481418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5" name="Rectangle 814"/>
              <p:cNvSpPr/>
              <p:nvPr userDrawn="1"/>
            </p:nvSpPr>
            <p:spPr>
              <a:xfrm>
                <a:off x="8486122" y="2064205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6" name="Rectangle 815"/>
              <p:cNvSpPr/>
              <p:nvPr userDrawn="1"/>
            </p:nvSpPr>
            <p:spPr>
              <a:xfrm>
                <a:off x="8486468" y="1646991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7" name="Rectangle 816"/>
              <p:cNvSpPr/>
              <p:nvPr userDrawn="1"/>
            </p:nvSpPr>
            <p:spPr>
              <a:xfrm>
                <a:off x="8486468" y="1229777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8" name="Rectangle 817"/>
              <p:cNvSpPr/>
              <p:nvPr userDrawn="1"/>
            </p:nvSpPr>
            <p:spPr>
              <a:xfrm>
                <a:off x="8486468" y="812564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9" name="Rectangle 818"/>
              <p:cNvSpPr/>
              <p:nvPr userDrawn="1"/>
            </p:nvSpPr>
            <p:spPr>
              <a:xfrm>
                <a:off x="8486122" y="395350"/>
                <a:ext cx="278120" cy="368941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395350"/>
              <a:ext cx="3191909" cy="5792725"/>
              <a:chOff x="8486122" y="395350"/>
              <a:chExt cx="3191909" cy="5792725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Rectangle 352"/>
              <p:cNvSpPr/>
              <p:nvPr userDrawn="1"/>
            </p:nvSpPr>
            <p:spPr>
              <a:xfrm>
                <a:off x="881018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Rectangle 353"/>
              <p:cNvSpPr/>
              <p:nvPr userDrawn="1"/>
            </p:nvSpPr>
            <p:spPr>
              <a:xfrm>
                <a:off x="913390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Rectangle 354"/>
              <p:cNvSpPr/>
              <p:nvPr userDrawn="1"/>
            </p:nvSpPr>
            <p:spPr>
              <a:xfrm>
                <a:off x="9457616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Rectangle 355"/>
              <p:cNvSpPr/>
              <p:nvPr userDrawn="1"/>
            </p:nvSpPr>
            <p:spPr>
              <a:xfrm>
                <a:off x="9781332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Rectangle 356"/>
              <p:cNvSpPr/>
              <p:nvPr userDrawn="1"/>
            </p:nvSpPr>
            <p:spPr>
              <a:xfrm>
                <a:off x="10105048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Rectangle 357"/>
              <p:cNvSpPr/>
              <p:nvPr userDrawn="1"/>
            </p:nvSpPr>
            <p:spPr>
              <a:xfrm>
                <a:off x="10428764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Rectangle 358"/>
              <p:cNvSpPr/>
              <p:nvPr userDrawn="1"/>
            </p:nvSpPr>
            <p:spPr>
              <a:xfrm>
                <a:off x="10752480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Rectangle 359"/>
              <p:cNvSpPr/>
              <p:nvPr userDrawn="1"/>
            </p:nvSpPr>
            <p:spPr>
              <a:xfrm>
                <a:off x="11076195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Rectangle 360"/>
              <p:cNvSpPr/>
              <p:nvPr userDrawn="1"/>
            </p:nvSpPr>
            <p:spPr>
              <a:xfrm>
                <a:off x="11399911" y="5790499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Rectangle 362"/>
              <p:cNvSpPr/>
              <p:nvPr userDrawn="1"/>
            </p:nvSpPr>
            <p:spPr>
              <a:xfrm>
                <a:off x="880983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Rectangle 363"/>
              <p:cNvSpPr/>
              <p:nvPr userDrawn="1"/>
            </p:nvSpPr>
            <p:spPr>
              <a:xfrm>
                <a:off x="913355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Rectangle 364"/>
              <p:cNvSpPr/>
              <p:nvPr userDrawn="1"/>
            </p:nvSpPr>
            <p:spPr>
              <a:xfrm>
                <a:off x="9457270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Rectangle 365"/>
              <p:cNvSpPr/>
              <p:nvPr userDrawn="1"/>
            </p:nvSpPr>
            <p:spPr>
              <a:xfrm>
                <a:off x="9780986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Rectangle 366"/>
              <p:cNvSpPr/>
              <p:nvPr userDrawn="1"/>
            </p:nvSpPr>
            <p:spPr>
              <a:xfrm>
                <a:off x="10104702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Rectangle 367"/>
              <p:cNvSpPr/>
              <p:nvPr userDrawn="1"/>
            </p:nvSpPr>
            <p:spPr>
              <a:xfrm>
                <a:off x="10428418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Rectangle 368"/>
              <p:cNvSpPr/>
              <p:nvPr userDrawn="1"/>
            </p:nvSpPr>
            <p:spPr>
              <a:xfrm>
                <a:off x="10752134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Rectangle 369"/>
              <p:cNvSpPr/>
              <p:nvPr userDrawn="1"/>
            </p:nvSpPr>
            <p:spPr>
              <a:xfrm>
                <a:off x="11075849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Rectangle 370"/>
              <p:cNvSpPr/>
              <p:nvPr userDrawn="1"/>
            </p:nvSpPr>
            <p:spPr>
              <a:xfrm>
                <a:off x="11399565" y="5340905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Rectangle 372"/>
              <p:cNvSpPr/>
              <p:nvPr userDrawn="1"/>
            </p:nvSpPr>
            <p:spPr>
              <a:xfrm>
                <a:off x="880983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Rectangle 373"/>
              <p:cNvSpPr/>
              <p:nvPr userDrawn="1"/>
            </p:nvSpPr>
            <p:spPr>
              <a:xfrm>
                <a:off x="913355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5" name="Rectangle 374"/>
              <p:cNvSpPr/>
              <p:nvPr userDrawn="1"/>
            </p:nvSpPr>
            <p:spPr>
              <a:xfrm>
                <a:off x="9457270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6" name="Rectangle 375"/>
              <p:cNvSpPr/>
              <p:nvPr userDrawn="1"/>
            </p:nvSpPr>
            <p:spPr>
              <a:xfrm>
                <a:off x="9780986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Rectangle 376"/>
              <p:cNvSpPr/>
              <p:nvPr userDrawn="1"/>
            </p:nvSpPr>
            <p:spPr>
              <a:xfrm>
                <a:off x="10104702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Rectangle 377"/>
              <p:cNvSpPr/>
              <p:nvPr userDrawn="1"/>
            </p:nvSpPr>
            <p:spPr>
              <a:xfrm>
                <a:off x="10428418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9" name="Rectangle 378"/>
              <p:cNvSpPr/>
              <p:nvPr userDrawn="1"/>
            </p:nvSpPr>
            <p:spPr>
              <a:xfrm>
                <a:off x="10752134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0" name="Rectangle 379"/>
              <p:cNvSpPr/>
              <p:nvPr userDrawn="1"/>
            </p:nvSpPr>
            <p:spPr>
              <a:xfrm>
                <a:off x="11075849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Rectangle 380"/>
              <p:cNvSpPr/>
              <p:nvPr userDrawn="1"/>
            </p:nvSpPr>
            <p:spPr>
              <a:xfrm>
                <a:off x="11399565" y="489130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Rectangle 382"/>
              <p:cNvSpPr/>
              <p:nvPr userDrawn="1"/>
            </p:nvSpPr>
            <p:spPr>
              <a:xfrm>
                <a:off x="880983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4" name="Rectangle 383"/>
              <p:cNvSpPr/>
              <p:nvPr userDrawn="1"/>
            </p:nvSpPr>
            <p:spPr>
              <a:xfrm>
                <a:off x="913355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Rectangle 384"/>
              <p:cNvSpPr/>
              <p:nvPr userDrawn="1"/>
            </p:nvSpPr>
            <p:spPr>
              <a:xfrm>
                <a:off x="9457270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Rectangle 385"/>
              <p:cNvSpPr/>
              <p:nvPr userDrawn="1"/>
            </p:nvSpPr>
            <p:spPr>
              <a:xfrm>
                <a:off x="9780986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7" name="Rectangle 386"/>
              <p:cNvSpPr/>
              <p:nvPr userDrawn="1"/>
            </p:nvSpPr>
            <p:spPr>
              <a:xfrm>
                <a:off x="10104702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8" name="Rectangle 387"/>
              <p:cNvSpPr/>
              <p:nvPr userDrawn="1"/>
            </p:nvSpPr>
            <p:spPr>
              <a:xfrm>
                <a:off x="10428418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9" name="Rectangle 388"/>
              <p:cNvSpPr/>
              <p:nvPr userDrawn="1"/>
            </p:nvSpPr>
            <p:spPr>
              <a:xfrm>
                <a:off x="10752134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0" name="Rectangle 389"/>
              <p:cNvSpPr/>
              <p:nvPr userDrawn="1"/>
            </p:nvSpPr>
            <p:spPr>
              <a:xfrm>
                <a:off x="11075849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1" name="Rectangle 390"/>
              <p:cNvSpPr/>
              <p:nvPr userDrawn="1"/>
            </p:nvSpPr>
            <p:spPr>
              <a:xfrm>
                <a:off x="11399565" y="4441712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3" name="Rectangle 392"/>
              <p:cNvSpPr/>
              <p:nvPr userDrawn="1"/>
            </p:nvSpPr>
            <p:spPr>
              <a:xfrm>
                <a:off x="880983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4" name="Rectangle 393"/>
              <p:cNvSpPr/>
              <p:nvPr userDrawn="1"/>
            </p:nvSpPr>
            <p:spPr>
              <a:xfrm>
                <a:off x="913355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Rectangle 394"/>
              <p:cNvSpPr/>
              <p:nvPr userDrawn="1"/>
            </p:nvSpPr>
            <p:spPr>
              <a:xfrm>
                <a:off x="9457270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6" name="Rectangle 395"/>
              <p:cNvSpPr/>
              <p:nvPr userDrawn="1"/>
            </p:nvSpPr>
            <p:spPr>
              <a:xfrm>
                <a:off x="9780986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7" name="Rectangle 396"/>
              <p:cNvSpPr/>
              <p:nvPr userDrawn="1"/>
            </p:nvSpPr>
            <p:spPr>
              <a:xfrm>
                <a:off x="10104702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8" name="Rectangle 397"/>
              <p:cNvSpPr/>
              <p:nvPr userDrawn="1"/>
            </p:nvSpPr>
            <p:spPr>
              <a:xfrm>
                <a:off x="10428418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9" name="Rectangle 398"/>
              <p:cNvSpPr/>
              <p:nvPr userDrawn="1"/>
            </p:nvSpPr>
            <p:spPr>
              <a:xfrm>
                <a:off x="10752134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0" name="Rectangle 399"/>
              <p:cNvSpPr/>
              <p:nvPr userDrawn="1"/>
            </p:nvSpPr>
            <p:spPr>
              <a:xfrm>
                <a:off x="11075849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1" name="Rectangle 400"/>
              <p:cNvSpPr/>
              <p:nvPr userDrawn="1"/>
            </p:nvSpPr>
            <p:spPr>
              <a:xfrm>
                <a:off x="11399565" y="399211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Rectangle 402"/>
              <p:cNvSpPr/>
              <p:nvPr userDrawn="1"/>
            </p:nvSpPr>
            <p:spPr>
              <a:xfrm>
                <a:off x="880983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4" name="Rectangle 403"/>
              <p:cNvSpPr/>
              <p:nvPr userDrawn="1"/>
            </p:nvSpPr>
            <p:spPr>
              <a:xfrm>
                <a:off x="913355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5" name="Rectangle 404"/>
              <p:cNvSpPr/>
              <p:nvPr userDrawn="1"/>
            </p:nvSpPr>
            <p:spPr>
              <a:xfrm>
                <a:off x="9457270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6" name="Rectangle 405"/>
              <p:cNvSpPr/>
              <p:nvPr userDrawn="1"/>
            </p:nvSpPr>
            <p:spPr>
              <a:xfrm>
                <a:off x="9780986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7" name="Rectangle 406"/>
              <p:cNvSpPr/>
              <p:nvPr userDrawn="1"/>
            </p:nvSpPr>
            <p:spPr>
              <a:xfrm>
                <a:off x="10104702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8" name="Rectangle 407"/>
              <p:cNvSpPr/>
              <p:nvPr userDrawn="1"/>
            </p:nvSpPr>
            <p:spPr>
              <a:xfrm>
                <a:off x="10428418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Rectangle 408"/>
              <p:cNvSpPr/>
              <p:nvPr userDrawn="1"/>
            </p:nvSpPr>
            <p:spPr>
              <a:xfrm>
                <a:off x="10752134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0" name="Rectangle 409"/>
              <p:cNvSpPr/>
              <p:nvPr userDrawn="1"/>
            </p:nvSpPr>
            <p:spPr>
              <a:xfrm>
                <a:off x="11075849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1" name="Rectangle 410"/>
              <p:cNvSpPr/>
              <p:nvPr userDrawn="1"/>
            </p:nvSpPr>
            <p:spPr>
              <a:xfrm>
                <a:off x="11399565" y="354252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Rectangle 412"/>
              <p:cNvSpPr/>
              <p:nvPr userDrawn="1"/>
            </p:nvSpPr>
            <p:spPr>
              <a:xfrm>
                <a:off x="880983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4" name="Rectangle 413"/>
              <p:cNvSpPr/>
              <p:nvPr userDrawn="1"/>
            </p:nvSpPr>
            <p:spPr>
              <a:xfrm>
                <a:off x="913355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5" name="Rectangle 414"/>
              <p:cNvSpPr/>
              <p:nvPr userDrawn="1"/>
            </p:nvSpPr>
            <p:spPr>
              <a:xfrm>
                <a:off x="9457270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6" name="Rectangle 415"/>
              <p:cNvSpPr/>
              <p:nvPr userDrawn="1"/>
            </p:nvSpPr>
            <p:spPr>
              <a:xfrm>
                <a:off x="9780986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7" name="Rectangle 416"/>
              <p:cNvSpPr/>
              <p:nvPr userDrawn="1"/>
            </p:nvSpPr>
            <p:spPr>
              <a:xfrm>
                <a:off x="10104702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Rectangle 417"/>
              <p:cNvSpPr/>
              <p:nvPr userDrawn="1"/>
            </p:nvSpPr>
            <p:spPr>
              <a:xfrm>
                <a:off x="10428418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9" name="Rectangle 418"/>
              <p:cNvSpPr/>
              <p:nvPr userDrawn="1"/>
            </p:nvSpPr>
            <p:spPr>
              <a:xfrm>
                <a:off x="10752134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0" name="Rectangle 419"/>
              <p:cNvSpPr/>
              <p:nvPr userDrawn="1"/>
            </p:nvSpPr>
            <p:spPr>
              <a:xfrm>
                <a:off x="11075849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1" name="Rectangle 420"/>
              <p:cNvSpPr/>
              <p:nvPr userDrawn="1"/>
            </p:nvSpPr>
            <p:spPr>
              <a:xfrm>
                <a:off x="11399565" y="309292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3" name="Rectangle 422"/>
              <p:cNvSpPr/>
              <p:nvPr userDrawn="1"/>
            </p:nvSpPr>
            <p:spPr>
              <a:xfrm>
                <a:off x="880983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4" name="Rectangle 423"/>
              <p:cNvSpPr/>
              <p:nvPr userDrawn="1"/>
            </p:nvSpPr>
            <p:spPr>
              <a:xfrm>
                <a:off x="913355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5" name="Rectangle 424"/>
              <p:cNvSpPr/>
              <p:nvPr userDrawn="1"/>
            </p:nvSpPr>
            <p:spPr>
              <a:xfrm>
                <a:off x="9457270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6" name="Rectangle 425"/>
              <p:cNvSpPr/>
              <p:nvPr userDrawn="1"/>
            </p:nvSpPr>
            <p:spPr>
              <a:xfrm>
                <a:off x="9780986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7" name="Rectangle 426"/>
              <p:cNvSpPr/>
              <p:nvPr userDrawn="1"/>
            </p:nvSpPr>
            <p:spPr>
              <a:xfrm>
                <a:off x="10104702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8" name="Rectangle 427"/>
              <p:cNvSpPr/>
              <p:nvPr userDrawn="1"/>
            </p:nvSpPr>
            <p:spPr>
              <a:xfrm>
                <a:off x="10428418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9" name="Rectangle 428"/>
              <p:cNvSpPr/>
              <p:nvPr userDrawn="1"/>
            </p:nvSpPr>
            <p:spPr>
              <a:xfrm>
                <a:off x="10752134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" name="Rectangle 429"/>
              <p:cNvSpPr/>
              <p:nvPr userDrawn="1"/>
            </p:nvSpPr>
            <p:spPr>
              <a:xfrm>
                <a:off x="11075849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1" name="Rectangle 430"/>
              <p:cNvSpPr/>
              <p:nvPr userDrawn="1"/>
            </p:nvSpPr>
            <p:spPr>
              <a:xfrm>
                <a:off x="11399565" y="2643328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3" name="Rectangle 432"/>
              <p:cNvSpPr/>
              <p:nvPr userDrawn="1"/>
            </p:nvSpPr>
            <p:spPr>
              <a:xfrm>
                <a:off x="880983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4" name="Rectangle 433"/>
              <p:cNvSpPr/>
              <p:nvPr userDrawn="1"/>
            </p:nvSpPr>
            <p:spPr>
              <a:xfrm>
                <a:off x="913355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5" name="Rectangle 434"/>
              <p:cNvSpPr/>
              <p:nvPr userDrawn="1"/>
            </p:nvSpPr>
            <p:spPr>
              <a:xfrm>
                <a:off x="9457270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6" name="Rectangle 435"/>
              <p:cNvSpPr/>
              <p:nvPr userDrawn="1"/>
            </p:nvSpPr>
            <p:spPr>
              <a:xfrm>
                <a:off x="9780986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7" name="Rectangle 436"/>
              <p:cNvSpPr/>
              <p:nvPr userDrawn="1"/>
            </p:nvSpPr>
            <p:spPr>
              <a:xfrm>
                <a:off x="10104702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8" name="Rectangle 437"/>
              <p:cNvSpPr/>
              <p:nvPr userDrawn="1"/>
            </p:nvSpPr>
            <p:spPr>
              <a:xfrm>
                <a:off x="10428418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Rectangle 438"/>
              <p:cNvSpPr/>
              <p:nvPr userDrawn="1"/>
            </p:nvSpPr>
            <p:spPr>
              <a:xfrm>
                <a:off x="10752134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0" name="Rectangle 439"/>
              <p:cNvSpPr/>
              <p:nvPr userDrawn="1"/>
            </p:nvSpPr>
            <p:spPr>
              <a:xfrm>
                <a:off x="11075849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1" name="Rectangle 440"/>
              <p:cNvSpPr/>
              <p:nvPr userDrawn="1"/>
            </p:nvSpPr>
            <p:spPr>
              <a:xfrm>
                <a:off x="11399565" y="2193733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3" name="Rectangle 442"/>
              <p:cNvSpPr/>
              <p:nvPr userDrawn="1"/>
            </p:nvSpPr>
            <p:spPr>
              <a:xfrm>
                <a:off x="881018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4" name="Rectangle 443"/>
              <p:cNvSpPr/>
              <p:nvPr userDrawn="1"/>
            </p:nvSpPr>
            <p:spPr>
              <a:xfrm>
                <a:off x="913390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5" name="Rectangle 444"/>
              <p:cNvSpPr/>
              <p:nvPr userDrawn="1"/>
            </p:nvSpPr>
            <p:spPr>
              <a:xfrm>
                <a:off x="9457616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6" name="Rectangle 445"/>
              <p:cNvSpPr/>
              <p:nvPr userDrawn="1"/>
            </p:nvSpPr>
            <p:spPr>
              <a:xfrm>
                <a:off x="9781332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Rectangle 446"/>
              <p:cNvSpPr/>
              <p:nvPr userDrawn="1"/>
            </p:nvSpPr>
            <p:spPr>
              <a:xfrm>
                <a:off x="10105048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8" name="Rectangle 447"/>
              <p:cNvSpPr/>
              <p:nvPr userDrawn="1"/>
            </p:nvSpPr>
            <p:spPr>
              <a:xfrm>
                <a:off x="10428764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9" name="Rectangle 448"/>
              <p:cNvSpPr/>
              <p:nvPr userDrawn="1"/>
            </p:nvSpPr>
            <p:spPr>
              <a:xfrm>
                <a:off x="10752480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Rectangle 449"/>
              <p:cNvSpPr/>
              <p:nvPr userDrawn="1"/>
            </p:nvSpPr>
            <p:spPr>
              <a:xfrm>
                <a:off x="11076195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Rectangle 450"/>
              <p:cNvSpPr/>
              <p:nvPr userDrawn="1"/>
            </p:nvSpPr>
            <p:spPr>
              <a:xfrm>
                <a:off x="11399911" y="1744137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Rectangle 452"/>
              <p:cNvSpPr/>
              <p:nvPr userDrawn="1"/>
            </p:nvSpPr>
            <p:spPr>
              <a:xfrm>
                <a:off x="881018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4" name="Rectangle 453"/>
              <p:cNvSpPr/>
              <p:nvPr userDrawn="1"/>
            </p:nvSpPr>
            <p:spPr>
              <a:xfrm>
                <a:off x="913390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Rectangle 454"/>
              <p:cNvSpPr/>
              <p:nvPr userDrawn="1"/>
            </p:nvSpPr>
            <p:spPr>
              <a:xfrm>
                <a:off x="9457616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6" name="Rectangle 455"/>
              <p:cNvSpPr/>
              <p:nvPr userDrawn="1"/>
            </p:nvSpPr>
            <p:spPr>
              <a:xfrm>
                <a:off x="9781332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Rectangle 456"/>
              <p:cNvSpPr/>
              <p:nvPr userDrawn="1"/>
            </p:nvSpPr>
            <p:spPr>
              <a:xfrm>
                <a:off x="10105048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8" name="Rectangle 457"/>
              <p:cNvSpPr/>
              <p:nvPr userDrawn="1"/>
            </p:nvSpPr>
            <p:spPr>
              <a:xfrm>
                <a:off x="10428764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Rectangle 458"/>
              <p:cNvSpPr/>
              <p:nvPr userDrawn="1"/>
            </p:nvSpPr>
            <p:spPr>
              <a:xfrm>
                <a:off x="10752480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0" name="Rectangle 459"/>
              <p:cNvSpPr/>
              <p:nvPr userDrawn="1"/>
            </p:nvSpPr>
            <p:spPr>
              <a:xfrm>
                <a:off x="11076195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Rectangle 460"/>
              <p:cNvSpPr/>
              <p:nvPr userDrawn="1"/>
            </p:nvSpPr>
            <p:spPr>
              <a:xfrm>
                <a:off x="11399911" y="1294541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3" name="Rectangle 462"/>
              <p:cNvSpPr/>
              <p:nvPr userDrawn="1"/>
            </p:nvSpPr>
            <p:spPr>
              <a:xfrm>
                <a:off x="881018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Rectangle 463"/>
              <p:cNvSpPr/>
              <p:nvPr userDrawn="1"/>
            </p:nvSpPr>
            <p:spPr>
              <a:xfrm>
                <a:off x="913390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Rectangle 464"/>
              <p:cNvSpPr/>
              <p:nvPr userDrawn="1"/>
            </p:nvSpPr>
            <p:spPr>
              <a:xfrm>
                <a:off x="9457616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Rectangle 465"/>
              <p:cNvSpPr/>
              <p:nvPr userDrawn="1"/>
            </p:nvSpPr>
            <p:spPr>
              <a:xfrm>
                <a:off x="9781332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7" name="Rectangle 466"/>
              <p:cNvSpPr/>
              <p:nvPr userDrawn="1"/>
            </p:nvSpPr>
            <p:spPr>
              <a:xfrm>
                <a:off x="10105048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Rectangle 467"/>
              <p:cNvSpPr/>
              <p:nvPr userDrawn="1"/>
            </p:nvSpPr>
            <p:spPr>
              <a:xfrm>
                <a:off x="10428764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9" name="Rectangle 468"/>
              <p:cNvSpPr/>
              <p:nvPr userDrawn="1"/>
            </p:nvSpPr>
            <p:spPr>
              <a:xfrm>
                <a:off x="10752480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0" name="Rectangle 469"/>
              <p:cNvSpPr/>
              <p:nvPr userDrawn="1"/>
            </p:nvSpPr>
            <p:spPr>
              <a:xfrm>
                <a:off x="11076195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1" name="Rectangle 470"/>
              <p:cNvSpPr/>
              <p:nvPr userDrawn="1"/>
            </p:nvSpPr>
            <p:spPr>
              <a:xfrm>
                <a:off x="11399911" y="844946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3" name="Rectangle 472"/>
              <p:cNvSpPr/>
              <p:nvPr userDrawn="1"/>
            </p:nvSpPr>
            <p:spPr>
              <a:xfrm>
                <a:off x="880983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4" name="Rectangle 473"/>
              <p:cNvSpPr/>
              <p:nvPr userDrawn="1"/>
            </p:nvSpPr>
            <p:spPr>
              <a:xfrm>
                <a:off x="913355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5" name="Rectangle 474"/>
              <p:cNvSpPr/>
              <p:nvPr userDrawn="1"/>
            </p:nvSpPr>
            <p:spPr>
              <a:xfrm>
                <a:off x="9457270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ectangle 475"/>
              <p:cNvSpPr/>
              <p:nvPr userDrawn="1"/>
            </p:nvSpPr>
            <p:spPr>
              <a:xfrm>
                <a:off x="9780986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7" name="Rectangle 476"/>
              <p:cNvSpPr/>
              <p:nvPr userDrawn="1"/>
            </p:nvSpPr>
            <p:spPr>
              <a:xfrm>
                <a:off x="10104702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8" name="Rectangle 477"/>
              <p:cNvSpPr/>
              <p:nvPr userDrawn="1"/>
            </p:nvSpPr>
            <p:spPr>
              <a:xfrm>
                <a:off x="10428418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9" name="Rectangle 478"/>
              <p:cNvSpPr/>
              <p:nvPr userDrawn="1"/>
            </p:nvSpPr>
            <p:spPr>
              <a:xfrm>
                <a:off x="10752134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0" name="Rectangle 479"/>
              <p:cNvSpPr/>
              <p:nvPr userDrawn="1"/>
            </p:nvSpPr>
            <p:spPr>
              <a:xfrm>
                <a:off x="11075849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1" name="Rectangle 480"/>
              <p:cNvSpPr/>
              <p:nvPr userDrawn="1"/>
            </p:nvSpPr>
            <p:spPr>
              <a:xfrm>
                <a:off x="11399565" y="395350"/>
                <a:ext cx="278120" cy="397576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018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89"/>
            <a:ext cx="11400188" cy="4891087"/>
          </a:xfrm>
        </p:spPr>
        <p:txBody>
          <a:bodyPr/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824" name="Rectangle 823"/>
          <p:cNvSpPr/>
          <p:nvPr userDrawn="1"/>
        </p:nvSpPr>
        <p:spPr>
          <a:xfrm>
            <a:off x="0" y="6188076"/>
            <a:ext cx="393192" cy="669924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5" name="Rectangle 824"/>
          <p:cNvSpPr/>
          <p:nvPr userDrawn="1"/>
        </p:nvSpPr>
        <p:spPr>
          <a:xfrm>
            <a:off x="0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6" name="Rectangle 825"/>
          <p:cNvSpPr/>
          <p:nvPr userDrawn="1"/>
        </p:nvSpPr>
        <p:spPr>
          <a:xfrm>
            <a:off x="11795998" y="0"/>
            <a:ext cx="392827" cy="39657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7" name="Rectangle 826"/>
          <p:cNvSpPr/>
          <p:nvPr userDrawn="1"/>
        </p:nvSpPr>
        <p:spPr>
          <a:xfrm>
            <a:off x="11795633" y="6188075"/>
            <a:ext cx="393192" cy="669925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5288" y="395288"/>
            <a:ext cx="11404600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119813" y="1762064"/>
            <a:ext cx="5430503" cy="1827738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119813" y="3664441"/>
            <a:ext cx="5430503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99882" y="3283837"/>
            <a:ext cx="2940423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515809" y="6513858"/>
            <a:ext cx="130324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989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5288" y="395289"/>
            <a:ext cx="5358242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119814" y="1763320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119814" y="3664140"/>
            <a:ext cx="5680074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8" name="Group 17"/>
          <p:cNvGrpSpPr/>
          <p:nvPr userDrawn="1"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515809" y="6513858"/>
            <a:ext cx="130324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4543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009" y="395351"/>
            <a:ext cx="5360521" cy="60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119814" y="1761126"/>
            <a:ext cx="568007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119813" y="3666489"/>
            <a:ext cx="5680075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515809" y="6513858"/>
            <a:ext cx="130324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6345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corp.halliburton.com\na\HOU\02\Data\RESOURCES\02 Templates\2016 Templates\Presentation Templates\images\OPImage24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224" y="0"/>
            <a:ext cx="12211048" cy="618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6119813" y="395289"/>
            <a:ext cx="6069011" cy="1746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338848" y="395350"/>
            <a:ext cx="5461039" cy="847663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338849" y="1295401"/>
            <a:ext cx="5461038" cy="846312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515809" y="6513858"/>
            <a:ext cx="130324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3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89"/>
            <a:ext cx="11404600" cy="4891087"/>
          </a:xfrm>
        </p:spPr>
        <p:txBody>
          <a:bodyPr/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20916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296989"/>
            <a:ext cx="5676899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600200" indent="-22383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813" y="1296989"/>
            <a:ext cx="5680075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914400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638" indent="-23018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8891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7862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11404600" cy="8493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36763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239659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8" y="395288"/>
            <a:ext cx="11404600" cy="84931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8" y="1296989"/>
            <a:ext cx="11404600" cy="489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809" y="6307138"/>
            <a:ext cx="7961150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961372" y="6514273"/>
            <a:ext cx="266084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400">
                <a:defRPr/>
              </a:pPr>
              <a:t>‹#›</a:t>
            </a:fld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 userDrawn="1"/>
        </p:nvSpPr>
        <p:spPr>
          <a:xfrm>
            <a:off x="515809" y="6513858"/>
            <a:ext cx="130324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 dirty="0">
                <a:solidFill>
                  <a:schemeClr val="accent2"/>
                </a:solidFill>
              </a:rPr>
              <a:t>FOR INTERNAL USE ONLY</a:t>
            </a:r>
          </a:p>
        </p:txBody>
      </p:sp>
      <p:grpSp>
        <p:nvGrpSpPr>
          <p:cNvPr id="21" name="Group 20"/>
          <p:cNvGrpSpPr/>
          <p:nvPr userDrawn="1"/>
        </p:nvGrpSpPr>
        <p:grpSpPr bwMode="black">
          <a:xfrm>
            <a:off x="10300329" y="6468077"/>
            <a:ext cx="1499559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41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525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indent="-1698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450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7025" indent="-2206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lychain.corp.halliburton.com/CAR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Corrective Action System V 2.0 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89730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48" y="504825"/>
            <a:ext cx="6724650" cy="5848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9404" y="3153323"/>
            <a:ext cx="3300092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6887498" y="3414933"/>
            <a:ext cx="1271906" cy="2764641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START - tab</a:t>
            </a:r>
          </a:p>
        </p:txBody>
      </p:sp>
    </p:spTree>
    <p:extLst>
      <p:ext uri="{BB962C8B-B14F-4D97-AF65-F5344CB8AC3E}">
        <p14:creationId xmlns:p14="http://schemas.microsoft.com/office/powerpoint/2010/main" val="164077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6" y="799331"/>
            <a:ext cx="8963025" cy="4905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3290" y="1297858"/>
            <a:ext cx="4866968" cy="4675239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VENDOR - tab</a:t>
            </a:r>
          </a:p>
        </p:txBody>
      </p:sp>
    </p:spTree>
    <p:extLst>
      <p:ext uri="{BB962C8B-B14F-4D97-AF65-F5344CB8AC3E}">
        <p14:creationId xmlns:p14="http://schemas.microsoft.com/office/powerpoint/2010/main" val="82410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6" y="607602"/>
            <a:ext cx="8963025" cy="490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VENDOR - tab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3509" y="1248646"/>
            <a:ext cx="2066207" cy="116955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Among Halliburton known vendors, select the one responsible.</a:t>
            </a:r>
          </a:p>
          <a:p>
            <a:endParaRPr lang="en-US" sz="14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4026311" y="1666568"/>
            <a:ext cx="5647198" cy="16685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25909" y="3229846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178711" y="2090529"/>
            <a:ext cx="5647198" cy="140092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2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78" y="1119034"/>
            <a:ext cx="8458501" cy="4382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ISSUED TO - tab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3509" y="1248646"/>
            <a:ext cx="2066207" cy="160043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Pressing drop down menu a contact name list will be displayed, select and confirm, location country and city </a:t>
            </a:r>
          </a:p>
          <a:p>
            <a:endParaRPr lang="en-US" sz="14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18039" y="2048865"/>
            <a:ext cx="5455470" cy="36933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8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3" y="1032387"/>
            <a:ext cx="11100521" cy="39998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NOTIFICATION - tab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7547" y="2662997"/>
            <a:ext cx="2066207" cy="1815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For the notification step, standardized notification will be prompted to be used, or else edition of this notification is allowed to be done.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42347" y="4198069"/>
            <a:ext cx="2066207" cy="116955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Confirmation of email addresses is allowed to be done before submission.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193753" y="5032272"/>
            <a:ext cx="2066207" cy="116955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On your left hand, preview format is allowed for review process.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39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49" y="1219200"/>
            <a:ext cx="4962525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NOTIFICATION - tab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701" y="2664237"/>
            <a:ext cx="2066207" cy="95410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Confirmation before submission required before CAR creation.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414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275880"/>
            <a:ext cx="9660194" cy="6074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882" y="2532831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9882" y="2882509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3621" y="3234992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7357" y="3589350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1095" y="3938096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4832" y="4298063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7348" y="4644003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10" name="Left Brace 9"/>
          <p:cNvSpPr/>
          <p:nvPr/>
        </p:nvSpPr>
        <p:spPr>
          <a:xfrm rot="10800000">
            <a:off x="1692051" y="4945054"/>
            <a:ext cx="215288" cy="762020"/>
          </a:xfrm>
          <a:prstGeom prst="leftBrace">
            <a:avLst>
              <a:gd name="adj1" fmla="val 23958"/>
              <a:gd name="adj2" fmla="val 50000"/>
            </a:avLst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9882" y="5830425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04832" y="6178126"/>
            <a:ext cx="1371600" cy="22439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SEARCH - tab</a:t>
            </a:r>
          </a:p>
        </p:txBody>
      </p:sp>
      <p:cxnSp>
        <p:nvCxnSpPr>
          <p:cNvPr id="15" name="Elbow Connector 14"/>
          <p:cNvCxnSpPr>
            <a:stCxn id="51" idx="1"/>
            <a:endCxn id="3" idx="3"/>
          </p:cNvCxnSpPr>
          <p:nvPr/>
        </p:nvCxnSpPr>
        <p:spPr>
          <a:xfrm rot="10800000" flipV="1">
            <a:off x="1761482" y="1263030"/>
            <a:ext cx="5423528" cy="1381997"/>
          </a:xfrm>
          <a:prstGeom prst="bentConnector3">
            <a:avLst>
              <a:gd name="adj1" fmla="val 95495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2" idx="1"/>
            <a:endCxn id="4" idx="3"/>
          </p:cNvCxnSpPr>
          <p:nvPr/>
        </p:nvCxnSpPr>
        <p:spPr>
          <a:xfrm rot="10800000" flipV="1">
            <a:off x="1761483" y="1732648"/>
            <a:ext cx="2625649" cy="1262058"/>
          </a:xfrm>
          <a:prstGeom prst="bentConnector3">
            <a:avLst>
              <a:gd name="adj1" fmla="val 79851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3" idx="1"/>
            <a:endCxn id="5" idx="3"/>
          </p:cNvCxnSpPr>
          <p:nvPr/>
        </p:nvCxnSpPr>
        <p:spPr>
          <a:xfrm rot="10800000" flipV="1">
            <a:off x="1765222" y="2117711"/>
            <a:ext cx="5391177" cy="1229477"/>
          </a:xfrm>
          <a:prstGeom prst="bentConnector3">
            <a:avLst>
              <a:gd name="adj1" fmla="val 82038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3" idx="1"/>
            <a:endCxn id="6" idx="3"/>
          </p:cNvCxnSpPr>
          <p:nvPr/>
        </p:nvCxnSpPr>
        <p:spPr>
          <a:xfrm rot="10800000" flipV="1">
            <a:off x="1768958" y="2707667"/>
            <a:ext cx="2631383" cy="993880"/>
          </a:xfrm>
          <a:prstGeom prst="bentConnector3">
            <a:avLst>
              <a:gd name="adj1" fmla="val 5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5" idx="1"/>
            <a:endCxn id="10" idx="1"/>
          </p:cNvCxnSpPr>
          <p:nvPr/>
        </p:nvCxnSpPr>
        <p:spPr>
          <a:xfrm rot="10800000" flipV="1">
            <a:off x="1907339" y="4905612"/>
            <a:ext cx="2479790" cy="420451"/>
          </a:xfrm>
          <a:prstGeom prst="bentConnector3">
            <a:avLst>
              <a:gd name="adj1" fmla="val 16638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85010" y="1001421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387131" y="1471038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56398" y="1856102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0340" y="2446057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137975" y="2906475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387130" y="3450228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187521" y="4090688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387129" y="4644003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cxnSp>
        <p:nvCxnSpPr>
          <p:cNvPr id="77" name="Elbow Connector 76"/>
          <p:cNvCxnSpPr>
            <a:stCxn id="80" idx="1"/>
            <a:endCxn id="11" idx="3"/>
          </p:cNvCxnSpPr>
          <p:nvPr/>
        </p:nvCxnSpPr>
        <p:spPr>
          <a:xfrm rot="10800000" flipV="1">
            <a:off x="1761483" y="5428832"/>
            <a:ext cx="5429483" cy="513789"/>
          </a:xfrm>
          <a:prstGeom prst="bentConnector3">
            <a:avLst>
              <a:gd name="adj1" fmla="val 55346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90965" y="5167223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cxnSp>
        <p:nvCxnSpPr>
          <p:cNvPr id="98" name="Elbow Connector 97"/>
          <p:cNvCxnSpPr>
            <a:stCxn id="67" idx="1"/>
            <a:endCxn id="7" idx="3"/>
          </p:cNvCxnSpPr>
          <p:nvPr/>
        </p:nvCxnSpPr>
        <p:spPr>
          <a:xfrm rot="10800000" flipV="1">
            <a:off x="1772695" y="3168085"/>
            <a:ext cx="5365280" cy="882208"/>
          </a:xfrm>
          <a:prstGeom prst="bentConnector3">
            <a:avLst>
              <a:gd name="adj1" fmla="val 70289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70" idx="1"/>
            <a:endCxn id="8" idx="3"/>
          </p:cNvCxnSpPr>
          <p:nvPr/>
        </p:nvCxnSpPr>
        <p:spPr>
          <a:xfrm rot="10800000" flipV="1">
            <a:off x="1776432" y="3711838"/>
            <a:ext cx="2610698" cy="698422"/>
          </a:xfrm>
          <a:prstGeom prst="bentConnector3">
            <a:avLst>
              <a:gd name="adj1" fmla="val 32209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72" idx="1"/>
            <a:endCxn id="9" idx="3"/>
          </p:cNvCxnSpPr>
          <p:nvPr/>
        </p:nvCxnSpPr>
        <p:spPr>
          <a:xfrm rot="10800000" flipV="1">
            <a:off x="1768949" y="4352298"/>
            <a:ext cx="5418573" cy="403902"/>
          </a:xfrm>
          <a:prstGeom prst="bentConnector3">
            <a:avLst>
              <a:gd name="adj1" fmla="val 62322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2" idx="3"/>
          </p:cNvCxnSpPr>
          <p:nvPr/>
        </p:nvCxnSpPr>
        <p:spPr>
          <a:xfrm flipH="1" flipV="1">
            <a:off x="1776432" y="6290323"/>
            <a:ext cx="2607244" cy="1664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00341" y="6030484"/>
            <a:ext cx="2066207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Confirm section</a:t>
            </a:r>
          </a:p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16214" y="2404388"/>
            <a:ext cx="1825602" cy="160043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Search section will allow you to look up for RFAs previously submitted in order to review.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15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4" y="1214538"/>
            <a:ext cx="11033383" cy="52055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854" y="4837048"/>
            <a:ext cx="2066207" cy="95410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Report tab, will open existing CAR </a:t>
            </a:r>
            <a:r>
              <a:rPr lang="en-US" sz="1400" dirty="0" err="1" smtClean="0"/>
              <a:t>QuickView</a:t>
            </a:r>
            <a:r>
              <a:rPr lang="en-US" sz="1400" dirty="0" smtClean="0"/>
              <a:t> report.</a:t>
            </a:r>
          </a:p>
          <a:p>
            <a:endParaRPr lang="en-US" sz="1400" dirty="0"/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1299958" y="1991970"/>
            <a:ext cx="710023" cy="284507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1299958" y="3643790"/>
            <a:ext cx="1340003" cy="119325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2640109" y="1461028"/>
            <a:ext cx="530793" cy="4262283"/>
          </a:xfrm>
          <a:prstGeom prst="leftBrace">
            <a:avLst>
              <a:gd name="adj1" fmla="val 23958"/>
              <a:gd name="adj2" fmla="val 50000"/>
            </a:avLst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REPORT - tab</a:t>
            </a:r>
          </a:p>
        </p:txBody>
      </p:sp>
    </p:spTree>
    <p:extLst>
      <p:ext uri="{BB962C8B-B14F-4D97-AF65-F5344CB8AC3E}">
        <p14:creationId xmlns:p14="http://schemas.microsoft.com/office/powerpoint/2010/main" val="13938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29" y="1021079"/>
            <a:ext cx="9143999" cy="1444349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Wait!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pt-BR" sz="3600" dirty="0"/>
              <a:t>There’s more</a:t>
            </a:r>
            <a:r>
              <a:rPr lang="pt-BR" sz="3600" dirty="0" smtClean="0"/>
              <a:t>!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http://ts1.mm.bing.net/th?&amp;id=HN.607988655902034376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859" y="2838531"/>
            <a:ext cx="4261449" cy="27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7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" y="651719"/>
            <a:ext cx="9563356" cy="5445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9483" y="2295782"/>
            <a:ext cx="2066207" cy="224676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Corrective action requestor, will receive an email confirming the CAR number and the corrective action file (*.PDF format).</a:t>
            </a:r>
          </a:p>
          <a:p>
            <a:endParaRPr lang="en-US" sz="1400" dirty="0"/>
          </a:p>
          <a:p>
            <a:r>
              <a:rPr lang="en-US" sz="1400" dirty="0" smtClean="0"/>
              <a:t>Access the link.</a:t>
            </a:r>
          </a:p>
          <a:p>
            <a:endParaRPr lang="en-US" sz="14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208713" y="3419167"/>
            <a:ext cx="6700770" cy="521066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Notification email</a:t>
            </a:r>
          </a:p>
        </p:txBody>
      </p:sp>
    </p:spTree>
    <p:extLst>
      <p:ext uri="{BB962C8B-B14F-4D97-AF65-F5344CB8AC3E}">
        <p14:creationId xmlns:p14="http://schemas.microsoft.com/office/powerpoint/2010/main" val="83659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18114" y="940037"/>
            <a:ext cx="11161086" cy="54104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smtClean="0"/>
              <a:t>CAR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smtClean="0"/>
              <a:t>Corrective Action Request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800" dirty="0" smtClean="0"/>
              <a:t>System intended to improve existing quality system.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800" dirty="0" smtClean="0"/>
              <a:t>Easy the browsing process and completion of actions.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800" dirty="0" smtClean="0"/>
              <a:t>All information is automatically stored in to Halliburton system.</a:t>
            </a:r>
          </a:p>
          <a:p>
            <a:endParaRPr lang="pt-BR" dirty="0" smtClean="0"/>
          </a:p>
          <a:p>
            <a:r>
              <a:rPr lang="pt-BR" dirty="0" smtClean="0"/>
              <a:t>Global Champions:</a:t>
            </a:r>
            <a:r>
              <a:rPr lang="pt-BR" sz="2800" dirty="0" smtClean="0"/>
              <a:t>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pt-BR" dirty="0" smtClean="0"/>
              <a:t>Hai Nguyen</a:t>
            </a:r>
            <a:endParaRPr lang="pt-BR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pt-BR" dirty="0" smtClean="0"/>
              <a:t>Oscar Recio</a:t>
            </a:r>
          </a:p>
          <a:p>
            <a:endParaRPr lang="pt-BR" dirty="0"/>
          </a:p>
          <a:p>
            <a:pPr marL="0" indent="0">
              <a:buNone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2757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9039" t="9879" r="17688" b="16424"/>
          <a:stretch/>
        </p:blipFill>
        <p:spPr>
          <a:xfrm>
            <a:off x="1431211" y="448458"/>
            <a:ext cx="9668825" cy="5470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3262" y="3457666"/>
            <a:ext cx="2066207" cy="332398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After access CAR number link, new internet page will prompt and by clicking over the persons drawing, four more option will display: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Edit.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Print Preview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Send Message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View/Upload documents (evidence).</a:t>
            </a:r>
          </a:p>
          <a:p>
            <a:endParaRPr lang="en-US" sz="1400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3293262" y="2626822"/>
            <a:ext cx="1033104" cy="83084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6649" y="3557419"/>
            <a:ext cx="2066207" cy="138499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A clocking watch will be showing the time since the CAR was issued and the counting days.</a:t>
            </a:r>
          </a:p>
          <a:p>
            <a:endParaRPr lang="en-US" sz="1400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229753" y="2360815"/>
            <a:ext cx="1629139" cy="119660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CAR access link</a:t>
            </a:r>
          </a:p>
        </p:txBody>
      </p:sp>
    </p:spTree>
    <p:extLst>
      <p:ext uri="{BB962C8B-B14F-4D97-AF65-F5344CB8AC3E}">
        <p14:creationId xmlns:p14="http://schemas.microsoft.com/office/powerpoint/2010/main" val="406665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46" y="838336"/>
            <a:ext cx="7619437" cy="4973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5483" y="2231822"/>
            <a:ext cx="2066207" cy="160043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File will consist on three pages: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For the corrective action heather.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CAR print preview</a:t>
            </a:r>
          </a:p>
        </p:txBody>
      </p:sp>
    </p:spTree>
    <p:extLst>
      <p:ext uri="{BB962C8B-B14F-4D97-AF65-F5344CB8AC3E}">
        <p14:creationId xmlns:p14="http://schemas.microsoft.com/office/powerpoint/2010/main" val="1288239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5483" y="2231822"/>
            <a:ext cx="2066207" cy="246221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File will consist on three pages: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400" dirty="0" smtClean="0"/>
              <a:t>Investigation questions answers.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400" dirty="0"/>
          </a:p>
          <a:p>
            <a:r>
              <a:rPr lang="en-US" sz="1400" dirty="0" smtClean="0"/>
              <a:t>NOTE: at the time of this email answers will be empty.</a:t>
            </a:r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11" y="1166627"/>
            <a:ext cx="8401376" cy="3730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CAR print preview</a:t>
            </a:r>
          </a:p>
        </p:txBody>
      </p:sp>
    </p:spTree>
    <p:extLst>
      <p:ext uri="{BB962C8B-B14F-4D97-AF65-F5344CB8AC3E}">
        <p14:creationId xmlns:p14="http://schemas.microsoft.com/office/powerpoint/2010/main" val="311319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5483" y="2231822"/>
            <a:ext cx="2066207" cy="160043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File will consist on three pages:</a:t>
            </a:r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 smtClean="0"/>
              <a:t>Last page will be used for closeness confirmation.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72" y="1645244"/>
            <a:ext cx="8454871" cy="2773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CAR print preview</a:t>
            </a:r>
          </a:p>
        </p:txBody>
      </p:sp>
    </p:spTree>
    <p:extLst>
      <p:ext uri="{BB962C8B-B14F-4D97-AF65-F5344CB8AC3E}">
        <p14:creationId xmlns:p14="http://schemas.microsoft.com/office/powerpoint/2010/main" val="256502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9372" y="640395"/>
            <a:ext cx="8461513" cy="1916471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Questions?</a:t>
            </a:r>
            <a:r>
              <a:rPr lang="pt-BR" sz="3600" dirty="0"/>
              <a:t/>
            </a:r>
            <a:br>
              <a:rPr lang="pt-BR" sz="3600" dirty="0"/>
            </a:b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45338" y="2042157"/>
            <a:ext cx="1465263" cy="3464560"/>
            <a:chOff x="3733165" y="1676400"/>
            <a:chExt cx="1465263" cy="3464560"/>
          </a:xfrm>
        </p:grpSpPr>
        <p:grpSp>
          <p:nvGrpSpPr>
            <p:cNvPr id="6" name="Group 5"/>
            <p:cNvGrpSpPr/>
            <p:nvPr/>
          </p:nvGrpSpPr>
          <p:grpSpPr>
            <a:xfrm>
              <a:off x="4116268" y="2697774"/>
              <a:ext cx="645559" cy="515938"/>
              <a:chOff x="2384108" y="2580481"/>
              <a:chExt cx="645559" cy="51593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384108" y="2580481"/>
                <a:ext cx="507999" cy="5159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53373" y="2680096"/>
                <a:ext cx="95567" cy="10556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628423" y="2667000"/>
                <a:ext cx="112475" cy="11866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745121">
                <a:off x="2768285" y="2906666"/>
                <a:ext cx="261382" cy="8406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733165" y="2975610"/>
              <a:ext cx="1465263" cy="2165350"/>
            </a:xfrm>
            <a:custGeom>
              <a:avLst/>
              <a:gdLst>
                <a:gd name="T0" fmla="*/ 891 w 923"/>
                <a:gd name="T1" fmla="*/ 1133 h 1364"/>
                <a:gd name="T2" fmla="*/ 923 w 923"/>
                <a:gd name="T3" fmla="*/ 999 h 1364"/>
                <a:gd name="T4" fmla="*/ 833 w 923"/>
                <a:gd name="T5" fmla="*/ 838 h 1364"/>
                <a:gd name="T6" fmla="*/ 696 w 923"/>
                <a:gd name="T7" fmla="*/ 762 h 1364"/>
                <a:gd name="T8" fmla="*/ 684 w 923"/>
                <a:gd name="T9" fmla="*/ 758 h 1364"/>
                <a:gd name="T10" fmla="*/ 740 w 923"/>
                <a:gd name="T11" fmla="*/ 433 h 1364"/>
                <a:gd name="T12" fmla="*/ 827 w 923"/>
                <a:gd name="T13" fmla="*/ 379 h 1364"/>
                <a:gd name="T14" fmla="*/ 843 w 923"/>
                <a:gd name="T15" fmla="*/ 309 h 1364"/>
                <a:gd name="T16" fmla="*/ 807 w 923"/>
                <a:gd name="T17" fmla="*/ 245 h 1364"/>
                <a:gd name="T18" fmla="*/ 738 w 923"/>
                <a:gd name="T19" fmla="*/ 199 h 1364"/>
                <a:gd name="T20" fmla="*/ 702 w 923"/>
                <a:gd name="T21" fmla="*/ 181 h 1364"/>
                <a:gd name="T22" fmla="*/ 698 w 923"/>
                <a:gd name="T23" fmla="*/ 155 h 1364"/>
                <a:gd name="T24" fmla="*/ 664 w 923"/>
                <a:gd name="T25" fmla="*/ 122 h 1364"/>
                <a:gd name="T26" fmla="*/ 616 w 923"/>
                <a:gd name="T27" fmla="*/ 122 h 1364"/>
                <a:gd name="T28" fmla="*/ 582 w 923"/>
                <a:gd name="T29" fmla="*/ 155 h 1364"/>
                <a:gd name="T30" fmla="*/ 582 w 923"/>
                <a:gd name="T31" fmla="*/ 203 h 1364"/>
                <a:gd name="T32" fmla="*/ 616 w 923"/>
                <a:gd name="T33" fmla="*/ 237 h 1364"/>
                <a:gd name="T34" fmla="*/ 666 w 923"/>
                <a:gd name="T35" fmla="*/ 235 h 1364"/>
                <a:gd name="T36" fmla="*/ 718 w 923"/>
                <a:gd name="T37" fmla="*/ 235 h 1364"/>
                <a:gd name="T38" fmla="*/ 776 w 923"/>
                <a:gd name="T39" fmla="*/ 275 h 1364"/>
                <a:gd name="T40" fmla="*/ 803 w 923"/>
                <a:gd name="T41" fmla="*/ 315 h 1364"/>
                <a:gd name="T42" fmla="*/ 793 w 923"/>
                <a:gd name="T43" fmla="*/ 353 h 1364"/>
                <a:gd name="T44" fmla="*/ 728 w 923"/>
                <a:gd name="T45" fmla="*/ 393 h 1364"/>
                <a:gd name="T46" fmla="*/ 626 w 923"/>
                <a:gd name="T47" fmla="*/ 327 h 1364"/>
                <a:gd name="T48" fmla="*/ 524 w 923"/>
                <a:gd name="T49" fmla="*/ 241 h 1364"/>
                <a:gd name="T50" fmla="*/ 399 w 923"/>
                <a:gd name="T51" fmla="*/ 249 h 1364"/>
                <a:gd name="T52" fmla="*/ 319 w 923"/>
                <a:gd name="T53" fmla="*/ 315 h 1364"/>
                <a:gd name="T54" fmla="*/ 249 w 923"/>
                <a:gd name="T55" fmla="*/ 371 h 1364"/>
                <a:gd name="T56" fmla="*/ 96 w 923"/>
                <a:gd name="T57" fmla="*/ 349 h 1364"/>
                <a:gd name="T58" fmla="*/ 42 w 923"/>
                <a:gd name="T59" fmla="*/ 255 h 1364"/>
                <a:gd name="T60" fmla="*/ 78 w 923"/>
                <a:gd name="T61" fmla="*/ 171 h 1364"/>
                <a:gd name="T62" fmla="*/ 142 w 923"/>
                <a:gd name="T63" fmla="*/ 122 h 1364"/>
                <a:gd name="T64" fmla="*/ 201 w 923"/>
                <a:gd name="T65" fmla="*/ 92 h 1364"/>
                <a:gd name="T66" fmla="*/ 199 w 923"/>
                <a:gd name="T67" fmla="*/ 24 h 1364"/>
                <a:gd name="T68" fmla="*/ 159 w 923"/>
                <a:gd name="T69" fmla="*/ 0 h 1364"/>
                <a:gd name="T70" fmla="*/ 96 w 923"/>
                <a:gd name="T71" fmla="*/ 28 h 1364"/>
                <a:gd name="T72" fmla="*/ 92 w 923"/>
                <a:gd name="T73" fmla="*/ 82 h 1364"/>
                <a:gd name="T74" fmla="*/ 46 w 923"/>
                <a:gd name="T75" fmla="*/ 145 h 1364"/>
                <a:gd name="T76" fmla="*/ 0 w 923"/>
                <a:gd name="T77" fmla="*/ 251 h 1364"/>
                <a:gd name="T78" fmla="*/ 54 w 923"/>
                <a:gd name="T79" fmla="*/ 369 h 1364"/>
                <a:gd name="T80" fmla="*/ 211 w 923"/>
                <a:gd name="T81" fmla="*/ 415 h 1364"/>
                <a:gd name="T82" fmla="*/ 289 w 923"/>
                <a:gd name="T83" fmla="*/ 419 h 1364"/>
                <a:gd name="T84" fmla="*/ 323 w 923"/>
                <a:gd name="T85" fmla="*/ 782 h 1364"/>
                <a:gd name="T86" fmla="*/ 251 w 923"/>
                <a:gd name="T87" fmla="*/ 830 h 1364"/>
                <a:gd name="T88" fmla="*/ 197 w 923"/>
                <a:gd name="T89" fmla="*/ 903 h 1364"/>
                <a:gd name="T90" fmla="*/ 189 w 923"/>
                <a:gd name="T91" fmla="*/ 999 h 1364"/>
                <a:gd name="T92" fmla="*/ 237 w 923"/>
                <a:gd name="T93" fmla="*/ 1109 h 1364"/>
                <a:gd name="T94" fmla="*/ 112 w 923"/>
                <a:gd name="T95" fmla="*/ 1214 h 1364"/>
                <a:gd name="T96" fmla="*/ 138 w 923"/>
                <a:gd name="T97" fmla="*/ 1230 h 1364"/>
                <a:gd name="T98" fmla="*/ 263 w 923"/>
                <a:gd name="T99" fmla="*/ 1075 h 1364"/>
                <a:gd name="T100" fmla="*/ 229 w 923"/>
                <a:gd name="T101" fmla="*/ 981 h 1364"/>
                <a:gd name="T102" fmla="*/ 243 w 923"/>
                <a:gd name="T103" fmla="*/ 905 h 1364"/>
                <a:gd name="T104" fmla="*/ 287 w 923"/>
                <a:gd name="T105" fmla="*/ 855 h 1364"/>
                <a:gd name="T106" fmla="*/ 333 w 923"/>
                <a:gd name="T107" fmla="*/ 907 h 1364"/>
                <a:gd name="T108" fmla="*/ 732 w 923"/>
                <a:gd name="T109" fmla="*/ 824 h 1364"/>
                <a:gd name="T110" fmla="*/ 845 w 923"/>
                <a:gd name="T111" fmla="*/ 911 h 1364"/>
                <a:gd name="T112" fmla="*/ 883 w 923"/>
                <a:gd name="T113" fmla="*/ 1035 h 1364"/>
                <a:gd name="T114" fmla="*/ 825 w 923"/>
                <a:gd name="T115" fmla="*/ 1161 h 1364"/>
                <a:gd name="T116" fmla="*/ 885 w 923"/>
                <a:gd name="T117" fmla="*/ 1358 h 1364"/>
                <a:gd name="T118" fmla="*/ 915 w 923"/>
                <a:gd name="T119" fmla="*/ 1356 h 1364"/>
                <a:gd name="T120" fmla="*/ 913 w 923"/>
                <a:gd name="T121" fmla="*/ 1326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3" h="1364">
                  <a:moveTo>
                    <a:pt x="811" y="1242"/>
                  </a:moveTo>
                  <a:lnTo>
                    <a:pt x="843" y="1206"/>
                  </a:lnTo>
                  <a:lnTo>
                    <a:pt x="869" y="1169"/>
                  </a:lnTo>
                  <a:lnTo>
                    <a:pt x="891" y="1133"/>
                  </a:lnTo>
                  <a:lnTo>
                    <a:pt x="907" y="1099"/>
                  </a:lnTo>
                  <a:lnTo>
                    <a:pt x="917" y="1065"/>
                  </a:lnTo>
                  <a:lnTo>
                    <a:pt x="923" y="1031"/>
                  </a:lnTo>
                  <a:lnTo>
                    <a:pt x="923" y="999"/>
                  </a:lnTo>
                  <a:lnTo>
                    <a:pt x="919" y="967"/>
                  </a:lnTo>
                  <a:lnTo>
                    <a:pt x="899" y="917"/>
                  </a:lnTo>
                  <a:lnTo>
                    <a:pt x="869" y="875"/>
                  </a:lnTo>
                  <a:lnTo>
                    <a:pt x="833" y="838"/>
                  </a:lnTo>
                  <a:lnTo>
                    <a:pt x="793" y="810"/>
                  </a:lnTo>
                  <a:lnTo>
                    <a:pt x="754" y="788"/>
                  </a:lnTo>
                  <a:lnTo>
                    <a:pt x="720" y="772"/>
                  </a:lnTo>
                  <a:lnTo>
                    <a:pt x="696" y="762"/>
                  </a:lnTo>
                  <a:lnTo>
                    <a:pt x="686" y="758"/>
                  </a:lnTo>
                  <a:lnTo>
                    <a:pt x="686" y="758"/>
                  </a:lnTo>
                  <a:lnTo>
                    <a:pt x="684" y="758"/>
                  </a:lnTo>
                  <a:lnTo>
                    <a:pt x="684" y="758"/>
                  </a:lnTo>
                  <a:lnTo>
                    <a:pt x="682" y="758"/>
                  </a:lnTo>
                  <a:lnTo>
                    <a:pt x="652" y="437"/>
                  </a:lnTo>
                  <a:lnTo>
                    <a:pt x="700" y="437"/>
                  </a:lnTo>
                  <a:lnTo>
                    <a:pt x="740" y="433"/>
                  </a:lnTo>
                  <a:lnTo>
                    <a:pt x="772" y="423"/>
                  </a:lnTo>
                  <a:lnTo>
                    <a:pt x="797" y="411"/>
                  </a:lnTo>
                  <a:lnTo>
                    <a:pt x="815" y="395"/>
                  </a:lnTo>
                  <a:lnTo>
                    <a:pt x="827" y="379"/>
                  </a:lnTo>
                  <a:lnTo>
                    <a:pt x="835" y="361"/>
                  </a:lnTo>
                  <a:lnTo>
                    <a:pt x="841" y="345"/>
                  </a:lnTo>
                  <a:lnTo>
                    <a:pt x="843" y="327"/>
                  </a:lnTo>
                  <a:lnTo>
                    <a:pt x="843" y="309"/>
                  </a:lnTo>
                  <a:lnTo>
                    <a:pt x="839" y="291"/>
                  </a:lnTo>
                  <a:lnTo>
                    <a:pt x="831" y="275"/>
                  </a:lnTo>
                  <a:lnTo>
                    <a:pt x="821" y="259"/>
                  </a:lnTo>
                  <a:lnTo>
                    <a:pt x="807" y="245"/>
                  </a:lnTo>
                  <a:lnTo>
                    <a:pt x="791" y="233"/>
                  </a:lnTo>
                  <a:lnTo>
                    <a:pt x="774" y="219"/>
                  </a:lnTo>
                  <a:lnTo>
                    <a:pt x="756" y="209"/>
                  </a:lnTo>
                  <a:lnTo>
                    <a:pt x="738" y="199"/>
                  </a:lnTo>
                  <a:lnTo>
                    <a:pt x="718" y="189"/>
                  </a:lnTo>
                  <a:lnTo>
                    <a:pt x="700" y="181"/>
                  </a:lnTo>
                  <a:lnTo>
                    <a:pt x="702" y="181"/>
                  </a:lnTo>
                  <a:lnTo>
                    <a:pt x="702" y="181"/>
                  </a:lnTo>
                  <a:lnTo>
                    <a:pt x="702" y="181"/>
                  </a:lnTo>
                  <a:lnTo>
                    <a:pt x="702" y="179"/>
                  </a:lnTo>
                  <a:lnTo>
                    <a:pt x="700" y="167"/>
                  </a:lnTo>
                  <a:lnTo>
                    <a:pt x="698" y="155"/>
                  </a:lnTo>
                  <a:lnTo>
                    <a:pt x="692" y="145"/>
                  </a:lnTo>
                  <a:lnTo>
                    <a:pt x="684" y="136"/>
                  </a:lnTo>
                  <a:lnTo>
                    <a:pt x="674" y="128"/>
                  </a:lnTo>
                  <a:lnTo>
                    <a:pt x="664" y="122"/>
                  </a:lnTo>
                  <a:lnTo>
                    <a:pt x="652" y="120"/>
                  </a:lnTo>
                  <a:lnTo>
                    <a:pt x="640" y="118"/>
                  </a:lnTo>
                  <a:lnTo>
                    <a:pt x="628" y="120"/>
                  </a:lnTo>
                  <a:lnTo>
                    <a:pt x="616" y="122"/>
                  </a:lnTo>
                  <a:lnTo>
                    <a:pt x="606" y="128"/>
                  </a:lnTo>
                  <a:lnTo>
                    <a:pt x="596" y="136"/>
                  </a:lnTo>
                  <a:lnTo>
                    <a:pt x="588" y="145"/>
                  </a:lnTo>
                  <a:lnTo>
                    <a:pt x="582" y="155"/>
                  </a:lnTo>
                  <a:lnTo>
                    <a:pt x="580" y="167"/>
                  </a:lnTo>
                  <a:lnTo>
                    <a:pt x="578" y="179"/>
                  </a:lnTo>
                  <a:lnTo>
                    <a:pt x="580" y="191"/>
                  </a:lnTo>
                  <a:lnTo>
                    <a:pt x="582" y="203"/>
                  </a:lnTo>
                  <a:lnTo>
                    <a:pt x="588" y="213"/>
                  </a:lnTo>
                  <a:lnTo>
                    <a:pt x="596" y="223"/>
                  </a:lnTo>
                  <a:lnTo>
                    <a:pt x="606" y="231"/>
                  </a:lnTo>
                  <a:lnTo>
                    <a:pt x="616" y="237"/>
                  </a:lnTo>
                  <a:lnTo>
                    <a:pt x="628" y="239"/>
                  </a:lnTo>
                  <a:lnTo>
                    <a:pt x="640" y="241"/>
                  </a:lnTo>
                  <a:lnTo>
                    <a:pt x="654" y="239"/>
                  </a:lnTo>
                  <a:lnTo>
                    <a:pt x="666" y="235"/>
                  </a:lnTo>
                  <a:lnTo>
                    <a:pt x="676" y="229"/>
                  </a:lnTo>
                  <a:lnTo>
                    <a:pt x="686" y="221"/>
                  </a:lnTo>
                  <a:lnTo>
                    <a:pt x="702" y="229"/>
                  </a:lnTo>
                  <a:lnTo>
                    <a:pt x="718" y="235"/>
                  </a:lnTo>
                  <a:lnTo>
                    <a:pt x="734" y="245"/>
                  </a:lnTo>
                  <a:lnTo>
                    <a:pt x="750" y="253"/>
                  </a:lnTo>
                  <a:lnTo>
                    <a:pt x="762" y="263"/>
                  </a:lnTo>
                  <a:lnTo>
                    <a:pt x="776" y="275"/>
                  </a:lnTo>
                  <a:lnTo>
                    <a:pt x="787" y="285"/>
                  </a:lnTo>
                  <a:lnTo>
                    <a:pt x="795" y="297"/>
                  </a:lnTo>
                  <a:lnTo>
                    <a:pt x="799" y="305"/>
                  </a:lnTo>
                  <a:lnTo>
                    <a:pt x="803" y="315"/>
                  </a:lnTo>
                  <a:lnTo>
                    <a:pt x="803" y="323"/>
                  </a:lnTo>
                  <a:lnTo>
                    <a:pt x="801" y="333"/>
                  </a:lnTo>
                  <a:lnTo>
                    <a:pt x="799" y="343"/>
                  </a:lnTo>
                  <a:lnTo>
                    <a:pt x="793" y="353"/>
                  </a:lnTo>
                  <a:lnTo>
                    <a:pt x="785" y="365"/>
                  </a:lnTo>
                  <a:lnTo>
                    <a:pt x="772" y="375"/>
                  </a:lnTo>
                  <a:lnTo>
                    <a:pt x="754" y="385"/>
                  </a:lnTo>
                  <a:lnTo>
                    <a:pt x="728" y="393"/>
                  </a:lnTo>
                  <a:lnTo>
                    <a:pt x="692" y="397"/>
                  </a:lnTo>
                  <a:lnTo>
                    <a:pt x="648" y="395"/>
                  </a:lnTo>
                  <a:lnTo>
                    <a:pt x="640" y="359"/>
                  </a:lnTo>
                  <a:lnTo>
                    <a:pt x="626" y="327"/>
                  </a:lnTo>
                  <a:lnTo>
                    <a:pt x="606" y="299"/>
                  </a:lnTo>
                  <a:lnTo>
                    <a:pt x="582" y="275"/>
                  </a:lnTo>
                  <a:lnTo>
                    <a:pt x="554" y="255"/>
                  </a:lnTo>
                  <a:lnTo>
                    <a:pt x="524" y="241"/>
                  </a:lnTo>
                  <a:lnTo>
                    <a:pt x="490" y="235"/>
                  </a:lnTo>
                  <a:lnTo>
                    <a:pt x="453" y="235"/>
                  </a:lnTo>
                  <a:lnTo>
                    <a:pt x="425" y="241"/>
                  </a:lnTo>
                  <a:lnTo>
                    <a:pt x="399" y="249"/>
                  </a:lnTo>
                  <a:lnTo>
                    <a:pt x="375" y="261"/>
                  </a:lnTo>
                  <a:lnTo>
                    <a:pt x="355" y="277"/>
                  </a:lnTo>
                  <a:lnTo>
                    <a:pt x="335" y="295"/>
                  </a:lnTo>
                  <a:lnTo>
                    <a:pt x="319" y="315"/>
                  </a:lnTo>
                  <a:lnTo>
                    <a:pt x="307" y="339"/>
                  </a:lnTo>
                  <a:lnTo>
                    <a:pt x="297" y="363"/>
                  </a:lnTo>
                  <a:lnTo>
                    <a:pt x="277" y="367"/>
                  </a:lnTo>
                  <a:lnTo>
                    <a:pt x="249" y="371"/>
                  </a:lnTo>
                  <a:lnTo>
                    <a:pt x="211" y="373"/>
                  </a:lnTo>
                  <a:lnTo>
                    <a:pt x="173" y="371"/>
                  </a:lnTo>
                  <a:lnTo>
                    <a:pt x="132" y="365"/>
                  </a:lnTo>
                  <a:lnTo>
                    <a:pt x="96" y="349"/>
                  </a:lnTo>
                  <a:lnTo>
                    <a:pt x="64" y="321"/>
                  </a:lnTo>
                  <a:lnTo>
                    <a:pt x="44" y="283"/>
                  </a:lnTo>
                  <a:lnTo>
                    <a:pt x="42" y="269"/>
                  </a:lnTo>
                  <a:lnTo>
                    <a:pt x="42" y="255"/>
                  </a:lnTo>
                  <a:lnTo>
                    <a:pt x="46" y="237"/>
                  </a:lnTo>
                  <a:lnTo>
                    <a:pt x="54" y="217"/>
                  </a:lnTo>
                  <a:lnTo>
                    <a:pt x="64" y="195"/>
                  </a:lnTo>
                  <a:lnTo>
                    <a:pt x="78" y="171"/>
                  </a:lnTo>
                  <a:lnTo>
                    <a:pt x="98" y="145"/>
                  </a:lnTo>
                  <a:lnTo>
                    <a:pt x="122" y="116"/>
                  </a:lnTo>
                  <a:lnTo>
                    <a:pt x="132" y="120"/>
                  </a:lnTo>
                  <a:lnTo>
                    <a:pt x="142" y="122"/>
                  </a:lnTo>
                  <a:lnTo>
                    <a:pt x="153" y="122"/>
                  </a:lnTo>
                  <a:lnTo>
                    <a:pt x="163" y="120"/>
                  </a:lnTo>
                  <a:lnTo>
                    <a:pt x="185" y="110"/>
                  </a:lnTo>
                  <a:lnTo>
                    <a:pt x="201" y="92"/>
                  </a:lnTo>
                  <a:lnTo>
                    <a:pt x="209" y="70"/>
                  </a:lnTo>
                  <a:lnTo>
                    <a:pt x="209" y="46"/>
                  </a:lnTo>
                  <a:lnTo>
                    <a:pt x="205" y="34"/>
                  </a:lnTo>
                  <a:lnTo>
                    <a:pt x="199" y="24"/>
                  </a:lnTo>
                  <a:lnTo>
                    <a:pt x="191" y="16"/>
                  </a:lnTo>
                  <a:lnTo>
                    <a:pt x="181" y="8"/>
                  </a:lnTo>
                  <a:lnTo>
                    <a:pt x="171" y="4"/>
                  </a:lnTo>
                  <a:lnTo>
                    <a:pt x="159" y="0"/>
                  </a:lnTo>
                  <a:lnTo>
                    <a:pt x="147" y="0"/>
                  </a:lnTo>
                  <a:lnTo>
                    <a:pt x="134" y="2"/>
                  </a:lnTo>
                  <a:lnTo>
                    <a:pt x="112" y="12"/>
                  </a:lnTo>
                  <a:lnTo>
                    <a:pt x="96" y="28"/>
                  </a:lnTo>
                  <a:lnTo>
                    <a:pt x="88" y="50"/>
                  </a:lnTo>
                  <a:lnTo>
                    <a:pt x="88" y="76"/>
                  </a:lnTo>
                  <a:lnTo>
                    <a:pt x="90" y="78"/>
                  </a:lnTo>
                  <a:lnTo>
                    <a:pt x="92" y="82"/>
                  </a:lnTo>
                  <a:lnTo>
                    <a:pt x="92" y="84"/>
                  </a:lnTo>
                  <a:lnTo>
                    <a:pt x="94" y="88"/>
                  </a:lnTo>
                  <a:lnTo>
                    <a:pt x="68" y="116"/>
                  </a:lnTo>
                  <a:lnTo>
                    <a:pt x="46" y="145"/>
                  </a:lnTo>
                  <a:lnTo>
                    <a:pt x="28" y="173"/>
                  </a:lnTo>
                  <a:lnTo>
                    <a:pt x="14" y="199"/>
                  </a:lnTo>
                  <a:lnTo>
                    <a:pt x="6" y="225"/>
                  </a:lnTo>
                  <a:lnTo>
                    <a:pt x="0" y="251"/>
                  </a:lnTo>
                  <a:lnTo>
                    <a:pt x="0" y="275"/>
                  </a:lnTo>
                  <a:lnTo>
                    <a:pt x="6" y="297"/>
                  </a:lnTo>
                  <a:lnTo>
                    <a:pt x="26" y="339"/>
                  </a:lnTo>
                  <a:lnTo>
                    <a:pt x="54" y="369"/>
                  </a:lnTo>
                  <a:lnTo>
                    <a:pt x="88" y="391"/>
                  </a:lnTo>
                  <a:lnTo>
                    <a:pt x="128" y="405"/>
                  </a:lnTo>
                  <a:lnTo>
                    <a:pt x="169" y="413"/>
                  </a:lnTo>
                  <a:lnTo>
                    <a:pt x="211" y="415"/>
                  </a:lnTo>
                  <a:lnTo>
                    <a:pt x="253" y="413"/>
                  </a:lnTo>
                  <a:lnTo>
                    <a:pt x="289" y="407"/>
                  </a:lnTo>
                  <a:lnTo>
                    <a:pt x="289" y="413"/>
                  </a:lnTo>
                  <a:lnTo>
                    <a:pt x="289" y="419"/>
                  </a:lnTo>
                  <a:lnTo>
                    <a:pt x="289" y="425"/>
                  </a:lnTo>
                  <a:lnTo>
                    <a:pt x="291" y="433"/>
                  </a:lnTo>
                  <a:lnTo>
                    <a:pt x="289" y="433"/>
                  </a:lnTo>
                  <a:lnTo>
                    <a:pt x="323" y="782"/>
                  </a:lnTo>
                  <a:lnTo>
                    <a:pt x="305" y="792"/>
                  </a:lnTo>
                  <a:lnTo>
                    <a:pt x="285" y="802"/>
                  </a:lnTo>
                  <a:lnTo>
                    <a:pt x="267" y="816"/>
                  </a:lnTo>
                  <a:lnTo>
                    <a:pt x="251" y="830"/>
                  </a:lnTo>
                  <a:lnTo>
                    <a:pt x="235" y="845"/>
                  </a:lnTo>
                  <a:lnTo>
                    <a:pt x="219" y="863"/>
                  </a:lnTo>
                  <a:lnTo>
                    <a:pt x="207" y="883"/>
                  </a:lnTo>
                  <a:lnTo>
                    <a:pt x="197" y="903"/>
                  </a:lnTo>
                  <a:lnTo>
                    <a:pt x="189" y="925"/>
                  </a:lnTo>
                  <a:lnTo>
                    <a:pt x="187" y="949"/>
                  </a:lnTo>
                  <a:lnTo>
                    <a:pt x="185" y="975"/>
                  </a:lnTo>
                  <a:lnTo>
                    <a:pt x="189" y="999"/>
                  </a:lnTo>
                  <a:lnTo>
                    <a:pt x="197" y="1027"/>
                  </a:lnTo>
                  <a:lnTo>
                    <a:pt x="207" y="1053"/>
                  </a:lnTo>
                  <a:lnTo>
                    <a:pt x="219" y="1081"/>
                  </a:lnTo>
                  <a:lnTo>
                    <a:pt x="237" y="1109"/>
                  </a:lnTo>
                  <a:lnTo>
                    <a:pt x="120" y="1192"/>
                  </a:lnTo>
                  <a:lnTo>
                    <a:pt x="114" y="1198"/>
                  </a:lnTo>
                  <a:lnTo>
                    <a:pt x="112" y="1206"/>
                  </a:lnTo>
                  <a:lnTo>
                    <a:pt x="112" y="1214"/>
                  </a:lnTo>
                  <a:lnTo>
                    <a:pt x="116" y="1222"/>
                  </a:lnTo>
                  <a:lnTo>
                    <a:pt x="122" y="1228"/>
                  </a:lnTo>
                  <a:lnTo>
                    <a:pt x="130" y="1230"/>
                  </a:lnTo>
                  <a:lnTo>
                    <a:pt x="138" y="1230"/>
                  </a:lnTo>
                  <a:lnTo>
                    <a:pt x="144" y="1226"/>
                  </a:lnTo>
                  <a:lnTo>
                    <a:pt x="293" y="1119"/>
                  </a:lnTo>
                  <a:lnTo>
                    <a:pt x="281" y="1101"/>
                  </a:lnTo>
                  <a:lnTo>
                    <a:pt x="263" y="1075"/>
                  </a:lnTo>
                  <a:lnTo>
                    <a:pt x="251" y="1051"/>
                  </a:lnTo>
                  <a:lnTo>
                    <a:pt x="239" y="1025"/>
                  </a:lnTo>
                  <a:lnTo>
                    <a:pt x="233" y="1003"/>
                  </a:lnTo>
                  <a:lnTo>
                    <a:pt x="229" y="981"/>
                  </a:lnTo>
                  <a:lnTo>
                    <a:pt x="229" y="959"/>
                  </a:lnTo>
                  <a:lnTo>
                    <a:pt x="231" y="939"/>
                  </a:lnTo>
                  <a:lnTo>
                    <a:pt x="237" y="919"/>
                  </a:lnTo>
                  <a:lnTo>
                    <a:pt x="243" y="905"/>
                  </a:lnTo>
                  <a:lnTo>
                    <a:pt x="253" y="891"/>
                  </a:lnTo>
                  <a:lnTo>
                    <a:pt x="263" y="879"/>
                  </a:lnTo>
                  <a:lnTo>
                    <a:pt x="273" y="867"/>
                  </a:lnTo>
                  <a:lnTo>
                    <a:pt x="287" y="855"/>
                  </a:lnTo>
                  <a:lnTo>
                    <a:pt x="299" y="845"/>
                  </a:lnTo>
                  <a:lnTo>
                    <a:pt x="313" y="834"/>
                  </a:lnTo>
                  <a:lnTo>
                    <a:pt x="327" y="826"/>
                  </a:lnTo>
                  <a:lnTo>
                    <a:pt x="333" y="907"/>
                  </a:lnTo>
                  <a:lnTo>
                    <a:pt x="694" y="871"/>
                  </a:lnTo>
                  <a:lnTo>
                    <a:pt x="688" y="804"/>
                  </a:lnTo>
                  <a:lnTo>
                    <a:pt x="706" y="812"/>
                  </a:lnTo>
                  <a:lnTo>
                    <a:pt x="732" y="824"/>
                  </a:lnTo>
                  <a:lnTo>
                    <a:pt x="760" y="840"/>
                  </a:lnTo>
                  <a:lnTo>
                    <a:pt x="791" y="859"/>
                  </a:lnTo>
                  <a:lnTo>
                    <a:pt x="819" y="883"/>
                  </a:lnTo>
                  <a:lnTo>
                    <a:pt x="845" y="911"/>
                  </a:lnTo>
                  <a:lnTo>
                    <a:pt x="865" y="941"/>
                  </a:lnTo>
                  <a:lnTo>
                    <a:pt x="879" y="977"/>
                  </a:lnTo>
                  <a:lnTo>
                    <a:pt x="883" y="1005"/>
                  </a:lnTo>
                  <a:lnTo>
                    <a:pt x="883" y="1035"/>
                  </a:lnTo>
                  <a:lnTo>
                    <a:pt x="875" y="1065"/>
                  </a:lnTo>
                  <a:lnTo>
                    <a:pt x="865" y="1095"/>
                  </a:lnTo>
                  <a:lnTo>
                    <a:pt x="847" y="1127"/>
                  </a:lnTo>
                  <a:lnTo>
                    <a:pt x="825" y="1161"/>
                  </a:lnTo>
                  <a:lnTo>
                    <a:pt x="799" y="1196"/>
                  </a:lnTo>
                  <a:lnTo>
                    <a:pt x="766" y="1230"/>
                  </a:lnTo>
                  <a:lnTo>
                    <a:pt x="750" y="1246"/>
                  </a:lnTo>
                  <a:lnTo>
                    <a:pt x="885" y="1358"/>
                  </a:lnTo>
                  <a:lnTo>
                    <a:pt x="893" y="1362"/>
                  </a:lnTo>
                  <a:lnTo>
                    <a:pt x="901" y="1364"/>
                  </a:lnTo>
                  <a:lnTo>
                    <a:pt x="909" y="1362"/>
                  </a:lnTo>
                  <a:lnTo>
                    <a:pt x="915" y="1356"/>
                  </a:lnTo>
                  <a:lnTo>
                    <a:pt x="919" y="1350"/>
                  </a:lnTo>
                  <a:lnTo>
                    <a:pt x="919" y="1340"/>
                  </a:lnTo>
                  <a:lnTo>
                    <a:pt x="917" y="1332"/>
                  </a:lnTo>
                  <a:lnTo>
                    <a:pt x="913" y="1326"/>
                  </a:lnTo>
                  <a:lnTo>
                    <a:pt x="811" y="1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71938" y="1676400"/>
              <a:ext cx="620712" cy="817563"/>
              <a:chOff x="4071938" y="1676400"/>
              <a:chExt cx="620712" cy="81756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4508500" y="1676400"/>
                <a:ext cx="104775" cy="111125"/>
              </a:xfrm>
              <a:custGeom>
                <a:avLst/>
                <a:gdLst>
                  <a:gd name="T0" fmla="*/ 0 w 66"/>
                  <a:gd name="T1" fmla="*/ 52 h 70"/>
                  <a:gd name="T2" fmla="*/ 48 w 66"/>
                  <a:gd name="T3" fmla="*/ 0 h 70"/>
                  <a:gd name="T4" fmla="*/ 66 w 66"/>
                  <a:gd name="T5" fmla="*/ 20 h 70"/>
                  <a:gd name="T6" fmla="*/ 20 w 66"/>
                  <a:gd name="T7" fmla="*/ 70 h 70"/>
                  <a:gd name="T8" fmla="*/ 0 w 66"/>
                  <a:gd name="T9" fmla="*/ 5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0">
                    <a:moveTo>
                      <a:pt x="0" y="52"/>
                    </a:moveTo>
                    <a:lnTo>
                      <a:pt x="48" y="0"/>
                    </a:lnTo>
                    <a:lnTo>
                      <a:pt x="66" y="20"/>
                    </a:lnTo>
                    <a:lnTo>
                      <a:pt x="20" y="7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4562475" y="1831975"/>
                <a:ext cx="114300" cy="73025"/>
              </a:xfrm>
              <a:custGeom>
                <a:avLst/>
                <a:gdLst>
                  <a:gd name="T0" fmla="*/ 0 w 72"/>
                  <a:gd name="T1" fmla="*/ 20 h 46"/>
                  <a:gd name="T2" fmla="*/ 66 w 72"/>
                  <a:gd name="T3" fmla="*/ 0 h 46"/>
                  <a:gd name="T4" fmla="*/ 72 w 72"/>
                  <a:gd name="T5" fmla="*/ 28 h 46"/>
                  <a:gd name="T6" fmla="*/ 8 w 72"/>
                  <a:gd name="T7" fmla="*/ 46 h 46"/>
                  <a:gd name="T8" fmla="*/ 0 w 72"/>
                  <a:gd name="T9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">
                    <a:moveTo>
                      <a:pt x="0" y="20"/>
                    </a:moveTo>
                    <a:lnTo>
                      <a:pt x="66" y="0"/>
                    </a:lnTo>
                    <a:lnTo>
                      <a:pt x="72" y="28"/>
                    </a:lnTo>
                    <a:lnTo>
                      <a:pt x="8" y="46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4581525" y="1989138"/>
                <a:ext cx="111125" cy="57150"/>
              </a:xfrm>
              <a:custGeom>
                <a:avLst/>
                <a:gdLst>
                  <a:gd name="T0" fmla="*/ 4 w 70"/>
                  <a:gd name="T1" fmla="*/ 0 h 36"/>
                  <a:gd name="T2" fmla="*/ 70 w 70"/>
                  <a:gd name="T3" fmla="*/ 10 h 36"/>
                  <a:gd name="T4" fmla="*/ 66 w 70"/>
                  <a:gd name="T5" fmla="*/ 36 h 36"/>
                  <a:gd name="T6" fmla="*/ 0 w 70"/>
                  <a:gd name="T7" fmla="*/ 28 h 36"/>
                  <a:gd name="T8" fmla="*/ 4 w 7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36">
                    <a:moveTo>
                      <a:pt x="4" y="0"/>
                    </a:moveTo>
                    <a:lnTo>
                      <a:pt x="70" y="10"/>
                    </a:lnTo>
                    <a:lnTo>
                      <a:pt x="66" y="36"/>
                    </a:lnTo>
                    <a:lnTo>
                      <a:pt x="0" y="2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4071938" y="1743075"/>
                <a:ext cx="339725" cy="560388"/>
              </a:xfrm>
              <a:custGeom>
                <a:avLst/>
                <a:gdLst>
                  <a:gd name="T0" fmla="*/ 172 w 214"/>
                  <a:gd name="T1" fmla="*/ 307 h 353"/>
                  <a:gd name="T2" fmla="*/ 168 w 214"/>
                  <a:gd name="T3" fmla="*/ 267 h 353"/>
                  <a:gd name="T4" fmla="*/ 172 w 214"/>
                  <a:gd name="T5" fmla="*/ 235 h 353"/>
                  <a:gd name="T6" fmla="*/ 180 w 214"/>
                  <a:gd name="T7" fmla="*/ 207 h 353"/>
                  <a:gd name="T8" fmla="*/ 190 w 214"/>
                  <a:gd name="T9" fmla="*/ 181 h 353"/>
                  <a:gd name="T10" fmla="*/ 202 w 214"/>
                  <a:gd name="T11" fmla="*/ 159 h 353"/>
                  <a:gd name="T12" fmla="*/ 210 w 214"/>
                  <a:gd name="T13" fmla="*/ 132 h 353"/>
                  <a:gd name="T14" fmla="*/ 214 w 214"/>
                  <a:gd name="T15" fmla="*/ 104 h 353"/>
                  <a:gd name="T16" fmla="*/ 212 w 214"/>
                  <a:gd name="T17" fmla="*/ 72 h 353"/>
                  <a:gd name="T18" fmla="*/ 206 w 214"/>
                  <a:gd name="T19" fmla="*/ 54 h 353"/>
                  <a:gd name="T20" fmla="*/ 198 w 214"/>
                  <a:gd name="T21" fmla="*/ 38 h 353"/>
                  <a:gd name="T22" fmla="*/ 186 w 214"/>
                  <a:gd name="T23" fmla="*/ 26 h 353"/>
                  <a:gd name="T24" fmla="*/ 172 w 214"/>
                  <a:gd name="T25" fmla="*/ 16 h 353"/>
                  <a:gd name="T26" fmla="*/ 156 w 214"/>
                  <a:gd name="T27" fmla="*/ 8 h 353"/>
                  <a:gd name="T28" fmla="*/ 138 w 214"/>
                  <a:gd name="T29" fmla="*/ 2 h 353"/>
                  <a:gd name="T30" fmla="*/ 120 w 214"/>
                  <a:gd name="T31" fmla="*/ 0 h 353"/>
                  <a:gd name="T32" fmla="*/ 102 w 214"/>
                  <a:gd name="T33" fmla="*/ 2 h 353"/>
                  <a:gd name="T34" fmla="*/ 80 w 214"/>
                  <a:gd name="T35" fmla="*/ 8 h 353"/>
                  <a:gd name="T36" fmla="*/ 62 w 214"/>
                  <a:gd name="T37" fmla="*/ 16 h 353"/>
                  <a:gd name="T38" fmla="*/ 44 w 214"/>
                  <a:gd name="T39" fmla="*/ 26 h 353"/>
                  <a:gd name="T40" fmla="*/ 30 w 214"/>
                  <a:gd name="T41" fmla="*/ 38 h 353"/>
                  <a:gd name="T42" fmla="*/ 20 w 214"/>
                  <a:gd name="T43" fmla="*/ 52 h 353"/>
                  <a:gd name="T44" fmla="*/ 10 w 214"/>
                  <a:gd name="T45" fmla="*/ 70 h 353"/>
                  <a:gd name="T46" fmla="*/ 4 w 214"/>
                  <a:gd name="T47" fmla="*/ 88 h 353"/>
                  <a:gd name="T48" fmla="*/ 0 w 214"/>
                  <a:gd name="T49" fmla="*/ 110 h 353"/>
                  <a:gd name="T50" fmla="*/ 66 w 214"/>
                  <a:gd name="T51" fmla="*/ 122 h 353"/>
                  <a:gd name="T52" fmla="*/ 68 w 214"/>
                  <a:gd name="T53" fmla="*/ 104 h 353"/>
                  <a:gd name="T54" fmla="*/ 76 w 214"/>
                  <a:gd name="T55" fmla="*/ 86 h 353"/>
                  <a:gd name="T56" fmla="*/ 86 w 214"/>
                  <a:gd name="T57" fmla="*/ 72 h 353"/>
                  <a:gd name="T58" fmla="*/ 104 w 214"/>
                  <a:gd name="T59" fmla="*/ 64 h 353"/>
                  <a:gd name="T60" fmla="*/ 116 w 214"/>
                  <a:gd name="T61" fmla="*/ 64 h 353"/>
                  <a:gd name="T62" fmla="*/ 126 w 214"/>
                  <a:gd name="T63" fmla="*/ 70 h 353"/>
                  <a:gd name="T64" fmla="*/ 132 w 214"/>
                  <a:gd name="T65" fmla="*/ 78 h 353"/>
                  <a:gd name="T66" fmla="*/ 136 w 214"/>
                  <a:gd name="T67" fmla="*/ 88 h 353"/>
                  <a:gd name="T68" fmla="*/ 138 w 214"/>
                  <a:gd name="T69" fmla="*/ 108 h 353"/>
                  <a:gd name="T70" fmla="*/ 134 w 214"/>
                  <a:gd name="T71" fmla="*/ 128 h 353"/>
                  <a:gd name="T72" fmla="*/ 126 w 214"/>
                  <a:gd name="T73" fmla="*/ 153 h 353"/>
                  <a:gd name="T74" fmla="*/ 118 w 214"/>
                  <a:gd name="T75" fmla="*/ 179 h 353"/>
                  <a:gd name="T76" fmla="*/ 110 w 214"/>
                  <a:gd name="T77" fmla="*/ 205 h 353"/>
                  <a:gd name="T78" fmla="*/ 104 w 214"/>
                  <a:gd name="T79" fmla="*/ 235 h 353"/>
                  <a:gd name="T80" fmla="*/ 102 w 214"/>
                  <a:gd name="T81" fmla="*/ 265 h 353"/>
                  <a:gd name="T82" fmla="*/ 106 w 214"/>
                  <a:gd name="T83" fmla="*/ 299 h 353"/>
                  <a:gd name="T84" fmla="*/ 116 w 214"/>
                  <a:gd name="T85" fmla="*/ 353 h 353"/>
                  <a:gd name="T86" fmla="*/ 178 w 214"/>
                  <a:gd name="T87" fmla="*/ 341 h 353"/>
                  <a:gd name="T88" fmla="*/ 172 w 214"/>
                  <a:gd name="T89" fmla="*/ 307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4" h="353">
                    <a:moveTo>
                      <a:pt x="172" y="307"/>
                    </a:moveTo>
                    <a:lnTo>
                      <a:pt x="168" y="267"/>
                    </a:lnTo>
                    <a:lnTo>
                      <a:pt x="172" y="235"/>
                    </a:lnTo>
                    <a:lnTo>
                      <a:pt x="180" y="207"/>
                    </a:lnTo>
                    <a:lnTo>
                      <a:pt x="190" y="181"/>
                    </a:lnTo>
                    <a:lnTo>
                      <a:pt x="202" y="159"/>
                    </a:lnTo>
                    <a:lnTo>
                      <a:pt x="210" y="132"/>
                    </a:lnTo>
                    <a:lnTo>
                      <a:pt x="214" y="104"/>
                    </a:lnTo>
                    <a:lnTo>
                      <a:pt x="212" y="72"/>
                    </a:lnTo>
                    <a:lnTo>
                      <a:pt x="206" y="54"/>
                    </a:lnTo>
                    <a:lnTo>
                      <a:pt x="198" y="38"/>
                    </a:lnTo>
                    <a:lnTo>
                      <a:pt x="186" y="26"/>
                    </a:lnTo>
                    <a:lnTo>
                      <a:pt x="172" y="16"/>
                    </a:lnTo>
                    <a:lnTo>
                      <a:pt x="156" y="8"/>
                    </a:lnTo>
                    <a:lnTo>
                      <a:pt x="138" y="2"/>
                    </a:lnTo>
                    <a:lnTo>
                      <a:pt x="120" y="0"/>
                    </a:lnTo>
                    <a:lnTo>
                      <a:pt x="102" y="2"/>
                    </a:lnTo>
                    <a:lnTo>
                      <a:pt x="80" y="8"/>
                    </a:lnTo>
                    <a:lnTo>
                      <a:pt x="62" y="16"/>
                    </a:lnTo>
                    <a:lnTo>
                      <a:pt x="44" y="26"/>
                    </a:lnTo>
                    <a:lnTo>
                      <a:pt x="30" y="38"/>
                    </a:lnTo>
                    <a:lnTo>
                      <a:pt x="20" y="52"/>
                    </a:lnTo>
                    <a:lnTo>
                      <a:pt x="10" y="70"/>
                    </a:lnTo>
                    <a:lnTo>
                      <a:pt x="4" y="88"/>
                    </a:lnTo>
                    <a:lnTo>
                      <a:pt x="0" y="110"/>
                    </a:lnTo>
                    <a:lnTo>
                      <a:pt x="66" y="122"/>
                    </a:lnTo>
                    <a:lnTo>
                      <a:pt x="68" y="104"/>
                    </a:lnTo>
                    <a:lnTo>
                      <a:pt x="76" y="86"/>
                    </a:lnTo>
                    <a:lnTo>
                      <a:pt x="86" y="72"/>
                    </a:lnTo>
                    <a:lnTo>
                      <a:pt x="104" y="64"/>
                    </a:lnTo>
                    <a:lnTo>
                      <a:pt x="116" y="64"/>
                    </a:lnTo>
                    <a:lnTo>
                      <a:pt x="126" y="70"/>
                    </a:lnTo>
                    <a:lnTo>
                      <a:pt x="132" y="78"/>
                    </a:lnTo>
                    <a:lnTo>
                      <a:pt x="136" y="88"/>
                    </a:lnTo>
                    <a:lnTo>
                      <a:pt x="138" y="108"/>
                    </a:lnTo>
                    <a:lnTo>
                      <a:pt x="134" y="128"/>
                    </a:lnTo>
                    <a:lnTo>
                      <a:pt x="126" y="153"/>
                    </a:lnTo>
                    <a:lnTo>
                      <a:pt x="118" y="179"/>
                    </a:lnTo>
                    <a:lnTo>
                      <a:pt x="110" y="205"/>
                    </a:lnTo>
                    <a:lnTo>
                      <a:pt x="104" y="235"/>
                    </a:lnTo>
                    <a:lnTo>
                      <a:pt x="102" y="265"/>
                    </a:lnTo>
                    <a:lnTo>
                      <a:pt x="106" y="299"/>
                    </a:lnTo>
                    <a:lnTo>
                      <a:pt x="116" y="353"/>
                    </a:lnTo>
                    <a:lnTo>
                      <a:pt x="178" y="341"/>
                    </a:lnTo>
                    <a:lnTo>
                      <a:pt x="172" y="30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4259263" y="2351088"/>
                <a:ext cx="146050" cy="142875"/>
              </a:xfrm>
              <a:custGeom>
                <a:avLst/>
                <a:gdLst>
                  <a:gd name="T0" fmla="*/ 0 w 92"/>
                  <a:gd name="T1" fmla="*/ 14 h 90"/>
                  <a:gd name="T2" fmla="*/ 14 w 92"/>
                  <a:gd name="T3" fmla="*/ 90 h 90"/>
                  <a:gd name="T4" fmla="*/ 92 w 92"/>
                  <a:gd name="T5" fmla="*/ 76 h 90"/>
                  <a:gd name="T6" fmla="*/ 78 w 92"/>
                  <a:gd name="T7" fmla="*/ 0 h 90"/>
                  <a:gd name="T8" fmla="*/ 0 w 92"/>
                  <a:gd name="T9" fmla="*/ 1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0">
                    <a:moveTo>
                      <a:pt x="0" y="14"/>
                    </a:moveTo>
                    <a:lnTo>
                      <a:pt x="14" y="90"/>
                    </a:lnTo>
                    <a:lnTo>
                      <a:pt x="92" y="76"/>
                    </a:lnTo>
                    <a:lnTo>
                      <a:pt x="78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12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113" y="940037"/>
            <a:ext cx="11538457" cy="54104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 smtClean="0"/>
              <a:t>For closeness purposes:</a:t>
            </a:r>
          </a:p>
          <a:p>
            <a:pPr lvl="1"/>
            <a:r>
              <a:rPr lang="pt-BR" dirty="0" smtClean="0"/>
              <a:t>Responsible needs to confirm closure actions effectiveness.</a:t>
            </a:r>
          </a:p>
          <a:p>
            <a:pPr lvl="1"/>
            <a:r>
              <a:rPr lang="pt-BR" dirty="0" smtClean="0"/>
              <a:t>Audits may be requried as a follow up.</a:t>
            </a:r>
            <a:endParaRPr lang="pt-BR" dirty="0"/>
          </a:p>
          <a:p>
            <a:pPr marL="0" indent="0">
              <a:buNone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06254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7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599" y="738231"/>
            <a:ext cx="8461513" cy="4635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Important Notes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629" y="1640114"/>
            <a:ext cx="11146971" cy="44849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Vendor will be capable to answer corrective action without a Halliburton representative notification need.</a:t>
            </a:r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Corrective action serialization will be automated.</a:t>
            </a:r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Evidence submission will be reliable through the system without the need to use email storage capacity.</a:t>
            </a:r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Vendors or issued responsible will be notified in automatic fashion through email correspondence.</a:t>
            </a:r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000" smtClean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smtClean="0"/>
              <a:t>Search </a:t>
            </a:r>
            <a:r>
              <a:rPr lang="en-US" sz="2000" dirty="0" smtClean="0"/>
              <a:t>actions will be boosted by the system be capable to frame the research conditions.</a:t>
            </a:r>
          </a:p>
        </p:txBody>
      </p:sp>
    </p:spTree>
    <p:extLst>
      <p:ext uri="{BB962C8B-B14F-4D97-AF65-F5344CB8AC3E}">
        <p14:creationId xmlns:p14="http://schemas.microsoft.com/office/powerpoint/2010/main" val="18231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013502"/>
            <a:ext cx="6969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https://supplychain.corp.halliburton.com/CAR/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6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49" y="1905000"/>
            <a:ext cx="10372725" cy="304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4" idx="0"/>
          </p:cNvCxnSpPr>
          <p:nvPr/>
        </p:nvCxnSpPr>
        <p:spPr>
          <a:xfrm flipH="1" flipV="1">
            <a:off x="1688597" y="2569029"/>
            <a:ext cx="1447800" cy="147693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88597" y="4045961"/>
            <a:ext cx="2895600" cy="30777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Click on Request Forms</a:t>
            </a:r>
          </a:p>
        </p:txBody>
      </p:sp>
    </p:spTree>
    <p:extLst>
      <p:ext uri="{BB962C8B-B14F-4D97-AF65-F5344CB8AC3E}">
        <p14:creationId xmlns:p14="http://schemas.microsoft.com/office/powerpoint/2010/main" val="332143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23" y="973163"/>
            <a:ext cx="5391150" cy="48101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2438400" y="1582058"/>
            <a:ext cx="6318654" cy="198704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57054" y="3307495"/>
            <a:ext cx="2895600" cy="5232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Select ‘Create’ tab to start corrective action.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1378858" y="2046514"/>
            <a:ext cx="7378196" cy="1522591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9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9" y="576262"/>
            <a:ext cx="6600825" cy="5705475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4" idx="1"/>
            <a:endCxn id="7" idx="1"/>
          </p:cNvCxnSpPr>
          <p:nvPr/>
        </p:nvCxnSpPr>
        <p:spPr>
          <a:xfrm flipH="1" flipV="1">
            <a:off x="3318387" y="2869104"/>
            <a:ext cx="3974596" cy="595201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92983" y="1155981"/>
            <a:ext cx="4638462" cy="461664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Select and complete every field: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Originator name.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Date issued.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Due date: Unless otherwise is required, vendors will have 30 days to respond.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Finding type: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No-Conformance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Observation/Concern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Area: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Customer.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Internal.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Preventive.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Regulatory.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Supplier.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TapRoot</a:t>
            </a:r>
            <a:r>
              <a:rPr lang="en-US" sz="1400" dirty="0" smtClean="0"/>
              <a:t>®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PSL (Product Service Line), select as needed.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Plant, select the plant number where this corrective action was created.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or ISO Reference: select standard associated with this finding.</a:t>
            </a:r>
          </a:p>
        </p:txBody>
      </p:sp>
      <p:sp>
        <p:nvSpPr>
          <p:cNvPr id="7" name="Left Brace 6"/>
          <p:cNvSpPr/>
          <p:nvPr/>
        </p:nvSpPr>
        <p:spPr>
          <a:xfrm rot="10800000">
            <a:off x="2923099" y="1607573"/>
            <a:ext cx="395288" cy="2523062"/>
          </a:xfrm>
          <a:prstGeom prst="leftBrace">
            <a:avLst>
              <a:gd name="adj1" fmla="val 23958"/>
              <a:gd name="adj2" fmla="val 50000"/>
            </a:avLst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START - tab</a:t>
            </a:r>
          </a:p>
        </p:txBody>
      </p:sp>
    </p:spTree>
    <p:extLst>
      <p:ext uri="{BB962C8B-B14F-4D97-AF65-F5344CB8AC3E}">
        <p14:creationId xmlns:p14="http://schemas.microsoft.com/office/powerpoint/2010/main" val="424606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9" y="576262"/>
            <a:ext cx="6600825" cy="5705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2983" y="1155981"/>
            <a:ext cx="4638462" cy="1815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Select and complete every field: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Audit number.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Q-note number.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CPI or Event number.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Purchase Order Number.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Production Order Number.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audit number.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Category.</a:t>
            </a:r>
          </a:p>
        </p:txBody>
      </p:sp>
      <p:cxnSp>
        <p:nvCxnSpPr>
          <p:cNvPr id="4" name="Straight Arrow Connector 3"/>
          <p:cNvCxnSpPr>
            <a:stCxn id="3" idx="1"/>
            <a:endCxn id="5" idx="1"/>
          </p:cNvCxnSpPr>
          <p:nvPr/>
        </p:nvCxnSpPr>
        <p:spPr>
          <a:xfrm flipH="1">
            <a:off x="6533535" y="2063922"/>
            <a:ext cx="759448" cy="80518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 rot="10800000">
            <a:off x="6138247" y="1607573"/>
            <a:ext cx="395288" cy="2523062"/>
          </a:xfrm>
          <a:prstGeom prst="leftBrace">
            <a:avLst>
              <a:gd name="adj1" fmla="val 23958"/>
              <a:gd name="adj2" fmla="val 50000"/>
            </a:avLst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START - tab</a:t>
            </a:r>
          </a:p>
        </p:txBody>
      </p:sp>
    </p:spTree>
    <p:extLst>
      <p:ext uri="{BB962C8B-B14F-4D97-AF65-F5344CB8AC3E}">
        <p14:creationId xmlns:p14="http://schemas.microsoft.com/office/powerpoint/2010/main" val="26810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9" y="576262"/>
            <a:ext cx="6600825" cy="5705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2983" y="1155981"/>
            <a:ext cx="4638462" cy="73866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lIns="182880" rIns="182880" rtlCol="0">
            <a:spAutoFit/>
          </a:bodyPr>
          <a:lstStyle/>
          <a:p>
            <a:r>
              <a:rPr lang="en-US" sz="1400" dirty="0" smtClean="0"/>
              <a:t>Complete description finding or description for improvement.</a:t>
            </a:r>
          </a:p>
          <a:p>
            <a:endParaRPr lang="en-US" sz="1400" dirty="0"/>
          </a:p>
        </p:txBody>
      </p:sp>
      <p:cxnSp>
        <p:nvCxnSpPr>
          <p:cNvPr id="4" name="Straight Arrow Connector 3"/>
          <p:cNvCxnSpPr>
            <a:stCxn id="3" idx="1"/>
            <a:endCxn id="5" idx="1"/>
          </p:cNvCxnSpPr>
          <p:nvPr/>
        </p:nvCxnSpPr>
        <p:spPr>
          <a:xfrm flipH="1">
            <a:off x="6533533" y="1525313"/>
            <a:ext cx="759450" cy="335694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 rot="10800000">
            <a:off x="6138245" y="4114799"/>
            <a:ext cx="395288" cy="1534919"/>
          </a:xfrm>
          <a:prstGeom prst="leftBrace">
            <a:avLst>
              <a:gd name="adj1" fmla="val 23958"/>
              <a:gd name="adj2" fmla="val 50000"/>
            </a:avLst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" y="44249"/>
            <a:ext cx="3539613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START - tab</a:t>
            </a:r>
          </a:p>
        </p:txBody>
      </p:sp>
    </p:spTree>
    <p:extLst>
      <p:ext uri="{BB962C8B-B14F-4D97-AF65-F5344CB8AC3E}">
        <p14:creationId xmlns:p14="http://schemas.microsoft.com/office/powerpoint/2010/main" val="180568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611</Words>
  <Application>Microsoft Office PowerPoint</Application>
  <PresentationFormat>Custom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Halliburton Template</vt:lpstr>
      <vt:lpstr>Corrective Action System V 2.0  – For Internal Use</vt:lpstr>
      <vt:lpstr>PowerPoint Presentation</vt:lpstr>
      <vt:lpstr>Important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Wait! There’s more!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</vt:lpstr>
      <vt:lpstr>PowerPoint Presentation</vt:lpstr>
      <vt:lpstr>PowerPoint Presentation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PowerPoint Template</dc:subject>
  <dc:creator>Erle P. Halliburton</dc:creator>
  <dc:description>Updated 6/17/14</dc:description>
  <cp:lastModifiedBy>Hai Nguyen</cp:lastModifiedBy>
  <cp:revision>214</cp:revision>
  <cp:lastPrinted>2014-04-01T19:44:35Z</cp:lastPrinted>
  <dcterms:created xsi:type="dcterms:W3CDTF">2014-03-14T15:11:07Z</dcterms:created>
  <dcterms:modified xsi:type="dcterms:W3CDTF">2020-04-03T14:09:36Z</dcterms:modified>
</cp:coreProperties>
</file>