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Jc</a:t>
            </a:r>
            <a:r>
              <a:rPr lang="en-US" dirty="0" smtClean="0"/>
              <a:t>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err="1" smtClean="0"/>
              <a:t>Abayata</a:t>
            </a:r>
            <a:r>
              <a:rPr lang="en-US" dirty="0" smtClean="0"/>
              <a:t>, Rona Cecilia</a:t>
            </a:r>
          </a:p>
          <a:p>
            <a:r>
              <a:rPr lang="en-US" dirty="0" err="1" smtClean="0"/>
              <a:t>Gabriento</a:t>
            </a:r>
            <a:r>
              <a:rPr lang="en-US" dirty="0" smtClean="0"/>
              <a:t>, John </a:t>
            </a:r>
            <a:r>
              <a:rPr lang="en-US" dirty="0" err="1" smtClean="0"/>
              <a:t>carlo</a:t>
            </a:r>
            <a:endParaRPr lang="en-US" dirty="0" smtClean="0"/>
          </a:p>
          <a:p>
            <a:r>
              <a:rPr lang="en-US" dirty="0" smtClean="0"/>
              <a:t>Rosel, </a:t>
            </a:r>
            <a:r>
              <a:rPr lang="en-US" dirty="0" err="1" smtClean="0"/>
              <a:t>sidney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" y="2167890"/>
            <a:ext cx="3667838" cy="184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2167890"/>
            <a:ext cx="3575288" cy="1845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30" y="2167890"/>
            <a:ext cx="3773662" cy="1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2312670"/>
            <a:ext cx="3596395" cy="1865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90" y="2312670"/>
            <a:ext cx="3432810" cy="1865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96" y="2312670"/>
            <a:ext cx="349493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2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818640"/>
            <a:ext cx="4053840" cy="3855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10" y="1818640"/>
            <a:ext cx="418338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52600"/>
            <a:ext cx="3989984" cy="469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70" y="1752600"/>
            <a:ext cx="573786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36234"/>
            <a:ext cx="4945380" cy="3192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61" y="609600"/>
            <a:ext cx="469022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80433"/>
            <a:ext cx="10131425" cy="1456267"/>
          </a:xfrm>
        </p:spPr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3" y="1231900"/>
            <a:ext cx="3598662" cy="532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808566"/>
            <a:ext cx="4106993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75080"/>
            <a:ext cx="4823460" cy="5189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08" y="1456267"/>
            <a:ext cx="480060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73" y="464820"/>
            <a:ext cx="4815840" cy="2804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94100"/>
            <a:ext cx="10058400" cy="28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0" y="249766"/>
            <a:ext cx="7531538" cy="63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419100"/>
            <a:ext cx="7614835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Our project is an Enrollment System. It let students fill out some necessary information for the records of the school. This would automatically be stored to the database.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47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cont.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42770"/>
            <a:ext cx="5814060" cy="4137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842770"/>
            <a:ext cx="5298553" cy="39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5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25410"/>
              </p:ext>
            </p:extLst>
          </p:nvPr>
        </p:nvGraphicFramePr>
        <p:xfrm>
          <a:off x="685797" y="1938866"/>
          <a:ext cx="10541002" cy="246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1"/>
                <a:gridCol w="5270501"/>
              </a:tblGrid>
              <a:tr h="617009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</a:t>
                      </a:r>
                      <a:endParaRPr lang="en-US" dirty="0"/>
                    </a:p>
                  </a:txBody>
                  <a:tcPr/>
                </a:tc>
              </a:tr>
              <a:tr h="617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Abayata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Rona Cecilia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Manager,</a:t>
                      </a:r>
                      <a:r>
                        <a:rPr lang="en-US" baseline="0" dirty="0" smtClean="0"/>
                        <a:t> Front end</a:t>
                      </a:r>
                      <a:endParaRPr lang="en-US" dirty="0"/>
                    </a:p>
                  </a:txBody>
                  <a:tcPr/>
                </a:tc>
              </a:tr>
              <a:tr h="617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Gabriento</a:t>
                      </a:r>
                      <a:r>
                        <a:rPr lang="en-US" baseline="0" dirty="0" smtClean="0"/>
                        <a:t>, John Carlo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Programmer, back-end</a:t>
                      </a:r>
                      <a:endParaRPr lang="en-US" dirty="0"/>
                    </a:p>
                  </a:txBody>
                  <a:tcPr/>
                </a:tc>
              </a:tr>
              <a:tr h="617009">
                <a:tc>
                  <a:txBody>
                    <a:bodyPr/>
                    <a:lstStyle/>
                    <a:p>
                      <a:r>
                        <a:rPr lang="en-US" dirty="0" smtClean="0"/>
                        <a:t>Rosel,</a:t>
                      </a:r>
                      <a:r>
                        <a:rPr lang="en-US" baseline="0" dirty="0" smtClean="0"/>
                        <a:t> Sidney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Documentation,</a:t>
                      </a:r>
                      <a:r>
                        <a:rPr lang="en-US" baseline="0" dirty="0" smtClean="0"/>
                        <a:t> Database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3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Application – Java swing Components, Jasper Reports</a:t>
            </a:r>
          </a:p>
          <a:p>
            <a:endParaRPr lang="en-US" dirty="0"/>
          </a:p>
          <a:p>
            <a:r>
              <a:rPr lang="en-US" dirty="0" smtClean="0"/>
              <a:t>Back-end Application – Java, SQLite</a:t>
            </a:r>
          </a:p>
          <a:p>
            <a:endParaRPr lang="en-US" dirty="0"/>
          </a:p>
          <a:p>
            <a:r>
              <a:rPr lang="en-US" dirty="0" smtClean="0"/>
              <a:t>Development Environment – NetBeans IDE Version 8.2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2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Students</a:t>
            </a:r>
          </a:p>
          <a:p>
            <a:r>
              <a:rPr lang="en-US" dirty="0" smtClean="0"/>
              <a:t>Status of Students</a:t>
            </a:r>
          </a:p>
          <a:p>
            <a:r>
              <a:rPr lang="en-US" dirty="0" smtClean="0"/>
              <a:t>View the Students</a:t>
            </a:r>
          </a:p>
          <a:p>
            <a:r>
              <a:rPr lang="en-US" dirty="0" smtClean="0"/>
              <a:t>Add Teacher</a:t>
            </a:r>
          </a:p>
          <a:p>
            <a:r>
              <a:rPr lang="en-US" dirty="0" smtClean="0"/>
              <a:t>View Teacher</a:t>
            </a:r>
          </a:p>
          <a:p>
            <a:r>
              <a:rPr lang="en-US" dirty="0" smtClean="0"/>
              <a:t>Add subject</a:t>
            </a:r>
            <a:endParaRPr lang="en-US" dirty="0"/>
          </a:p>
          <a:p>
            <a:r>
              <a:rPr lang="en-US" dirty="0" smtClean="0"/>
              <a:t>Assign subject to a teacher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80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740106"/>
            <a:ext cx="10020300" cy="48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50533"/>
            <a:ext cx="4076699" cy="3865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49" y="2065866"/>
            <a:ext cx="3647721" cy="931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9299" y="5931511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4159" y="299719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48" y="3396708"/>
            <a:ext cx="3647721" cy="1646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4159" y="507357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187041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" y="2239010"/>
            <a:ext cx="5347111" cy="199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2239009"/>
            <a:ext cx="4782820" cy="2238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8644" y="4477776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9740" y="4662442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2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6"/>
            <a:ext cx="2777907" cy="2036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9" y="2065865"/>
            <a:ext cx="3316751" cy="2036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2" y="2065864"/>
            <a:ext cx="3347966" cy="20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9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233</TotalTime>
  <Words>175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Jc enterprise</vt:lpstr>
      <vt:lpstr>Enrollment system</vt:lpstr>
      <vt:lpstr>Team roles</vt:lpstr>
      <vt:lpstr>Project development platform</vt:lpstr>
      <vt:lpstr>Project Scope</vt:lpstr>
      <vt:lpstr>Database schema</vt:lpstr>
      <vt:lpstr>Database schema cont.</vt:lpstr>
      <vt:lpstr>Database schema  cont.</vt:lpstr>
      <vt:lpstr>Database schema cont.</vt:lpstr>
      <vt:lpstr>Database schema cont.</vt:lpstr>
      <vt:lpstr>Database schema cont.</vt:lpstr>
      <vt:lpstr>wireframe</vt:lpstr>
      <vt:lpstr>Wireframe cont.</vt:lpstr>
      <vt:lpstr>Wireframe cont.</vt:lpstr>
      <vt:lpstr>Wireframe cont.</vt:lpstr>
      <vt:lpstr>Wireframe cont.</vt:lpstr>
      <vt:lpstr>Wireframe cont.</vt:lpstr>
      <vt:lpstr>Wireframe cont.</vt:lpstr>
      <vt:lpstr>Wireframe cont.</vt:lpstr>
      <vt:lpstr>Wireframe cont.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 enterprise</dc:title>
  <dc:creator>Sidney Rosel</dc:creator>
  <cp:lastModifiedBy>Sidney Rosel</cp:lastModifiedBy>
  <cp:revision>9</cp:revision>
  <dcterms:created xsi:type="dcterms:W3CDTF">2017-10-10T05:23:00Z</dcterms:created>
  <dcterms:modified xsi:type="dcterms:W3CDTF">2017-10-10T09:16:43Z</dcterms:modified>
</cp:coreProperties>
</file>