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DAB61-EEA4-4073-8E7C-345670ECC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0B3BFF-2366-4014-90AF-D9D2B79C4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5448-5390-4300-BA92-75F5C583D200}" type="datetimeFigureOut">
              <a:rPr lang="LID4096" smtClean="0"/>
              <a:t>05/27/2021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732C7A-5D47-415C-BBCB-A7F36941D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1CDAE6-BE62-4020-BACF-E84611309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064E-3ED4-442F-892E-6997B7A7A5A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231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827282-01CF-444A-91CF-DE7739529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4D470-6D06-447B-8DB7-219C2D5E3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8C411-680B-4DC9-85A3-5B96FBA758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65448-5390-4300-BA92-75F5C583D200}" type="datetimeFigureOut">
              <a:rPr lang="LID4096" smtClean="0"/>
              <a:t>05/27/2021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6C461-2A14-4E08-A835-977F9E9F2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78EAB-9066-4C03-9DA1-EC9A7BBFE1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9064E-3ED4-442F-892E-6997B7A7A5A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68011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7014368-943A-48B2-ABB0-849EDD72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B68B26-3991-4AF7-902E-AC000491D43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507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Xingrong Zong</dc:creator>
  <cp:lastModifiedBy>Xingrong Zong</cp:lastModifiedBy>
  <cp:revision>1</cp:revision>
  <dcterms:created xsi:type="dcterms:W3CDTF">2021-05-27T20:14:07Z</dcterms:created>
  <dcterms:modified xsi:type="dcterms:W3CDTF">2021-05-27T20:14:07Z</dcterms:modified>
</cp:coreProperties>
</file>