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62" r:id="rId5"/>
    <p:sldId id="263" r:id="rId6"/>
    <p:sldId id="258" r:id="rId7"/>
    <p:sldId id="261" r:id="rId8"/>
  </p:sldIdLst>
  <p:sldSz cx="6840538" cy="9720263"/>
  <p:notesSz cx="7053263" cy="93091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537" y="2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C2D742C1-A8DE-475E-9B09-FB550D7DE0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63638"/>
            <a:ext cx="220980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6115" y="4480555"/>
            <a:ext cx="5642610" cy="3664727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707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537" y="8842707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5063D44D-1E19-4CDD-8B41-BC6839CEC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45275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90551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135826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81102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226377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271653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316928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362204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265" indent="0" algn="ctr">
              <a:buNone/>
              <a:defRPr sz="1495"/>
            </a:lvl2pPr>
            <a:lvl3pPr marL="683895" indent="0" algn="ctr">
              <a:buNone/>
              <a:defRPr sz="1345"/>
            </a:lvl3pPr>
            <a:lvl4pPr marL="1026160" indent="0" algn="ctr">
              <a:buNone/>
              <a:defRPr sz="1195"/>
            </a:lvl4pPr>
            <a:lvl5pPr marL="1368425" indent="0" algn="ctr">
              <a:buNone/>
              <a:defRPr sz="1195"/>
            </a:lvl5pPr>
            <a:lvl6pPr marL="1710055" indent="0" algn="ctr">
              <a:buNone/>
              <a:defRPr sz="1195"/>
            </a:lvl6pPr>
            <a:lvl7pPr marL="2052320" indent="0" algn="ctr">
              <a:buNone/>
              <a:defRPr sz="1195"/>
            </a:lvl7pPr>
            <a:lvl8pPr marL="2393950" indent="0" algn="ctr">
              <a:buNone/>
              <a:defRPr sz="1195"/>
            </a:lvl8pPr>
            <a:lvl9pPr marL="2736215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7E1C-165D-4C1D-A908-0EBA2106F4DF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466-A2CE-4558-BD48-6D4B93CEAC25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203-EE6F-42B5-945D-2359BD295E19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FD1B-4E9B-4F6D-BD7F-40589EEA27F1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26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CAD4-9618-4017-85D7-051D76EEAFE7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1DC6-3E1E-472E-9D0A-667E4B791161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EF78-7244-4AF4-8895-ACE61A06D06A}" type="datetime1">
              <a:rPr lang="sv-SE" smtClean="0"/>
              <a:t>2023-11-02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425-52F1-49E7-B92F-EE05700E436B}" type="datetime1">
              <a:rPr lang="sv-SE" smtClean="0"/>
              <a:t>2023-11-02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B6F-4E30-43FF-AB2B-2FFF69502239}" type="datetime1">
              <a:rPr lang="sv-SE" smtClean="0"/>
              <a:t>2023-11-02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5"/>
            </a:lvl1pPr>
            <a:lvl2pPr>
              <a:defRPr sz="2095"/>
            </a:lvl2pPr>
            <a:lvl3pPr>
              <a:defRPr sz="1795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2BC-2E5A-40EE-8744-8BCED01D7184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265" indent="0">
              <a:buNone/>
              <a:defRPr sz="2095"/>
            </a:lvl2pPr>
            <a:lvl3pPr marL="683895" indent="0">
              <a:buNone/>
              <a:defRPr sz="1795"/>
            </a:lvl3pPr>
            <a:lvl4pPr marL="1026160" indent="0">
              <a:buNone/>
              <a:defRPr sz="1495"/>
            </a:lvl4pPr>
            <a:lvl5pPr marL="1368425" indent="0">
              <a:buNone/>
              <a:defRPr sz="1495"/>
            </a:lvl5pPr>
            <a:lvl6pPr marL="1710055" indent="0">
              <a:buNone/>
              <a:defRPr sz="1495"/>
            </a:lvl6pPr>
            <a:lvl7pPr marL="2052320" indent="0">
              <a:buNone/>
              <a:defRPr sz="1495"/>
            </a:lvl7pPr>
            <a:lvl8pPr marL="2393950" indent="0">
              <a:buNone/>
              <a:defRPr sz="1495"/>
            </a:lvl8pPr>
            <a:lvl9pPr marL="2736215" indent="0">
              <a:buNone/>
              <a:defRPr sz="1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C6DF-A7CB-4262-A5D9-35BDADFD1C1A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867A-9195-439E-848E-94432DCA6A71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3895" rtl="0" eaLnBrk="1" latinLnBrk="0" hangingPunct="1">
        <a:lnSpc>
          <a:spcPct val="90000"/>
        </a:lnSpc>
        <a:spcBef>
          <a:spcPct val="0"/>
        </a:spcBef>
        <a:buNone/>
        <a:defRPr sz="3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815" indent="-170815" algn="l" defTabSz="6838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8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34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53924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88087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22313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56540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90703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89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616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842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5232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395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621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2400" dirty="0"/>
              <a:t>Xingrong Zong – Personal Letter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3959685" cy="7592695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writing to express my strong interest in the </a:t>
            </a:r>
            <a:r>
              <a:rPr lang="en-GB" sz="1500" dirty="0" err="1"/>
              <a:t>xxxxx</a:t>
            </a:r>
            <a:r>
              <a:rPr lang="en-GB" sz="1500" dirty="0"/>
              <a:t> position at </a:t>
            </a:r>
            <a:r>
              <a:rPr lang="en-GB" sz="1500" dirty="0" err="1"/>
              <a:t>xxxxx</a:t>
            </a:r>
            <a:r>
              <a:rPr lang="en-GB" sz="1500" dirty="0"/>
              <a:t>. As a highly motivated and results-driven individual, I believe that my attention to detail and ability to work well under pressure make me a strong candidate for this position.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currently enrolled in the "</a:t>
            </a:r>
            <a:r>
              <a:rPr lang="en-GB" sz="1500" dirty="0" err="1"/>
              <a:t>Frontendutvecklare</a:t>
            </a:r>
            <a:r>
              <a:rPr lang="en-GB" sz="1500" dirty="0"/>
              <a:t> </a:t>
            </a:r>
            <a:r>
              <a:rPr lang="en-GB" sz="1500" dirty="0" err="1"/>
              <a:t>Inriktning</a:t>
            </a:r>
            <a:r>
              <a:rPr lang="en-GB" sz="1500" dirty="0"/>
              <a:t> </a:t>
            </a:r>
            <a:r>
              <a:rPr lang="en-GB" sz="1500" dirty="0" err="1"/>
              <a:t>Webbsäkerhet</a:t>
            </a:r>
            <a:r>
              <a:rPr lang="en-GB" sz="1500" dirty="0"/>
              <a:t>" program at Jensen </a:t>
            </a:r>
            <a:r>
              <a:rPr lang="en-GB" sz="1500" dirty="0" err="1"/>
              <a:t>Yrkeshögskolan</a:t>
            </a:r>
            <a:r>
              <a:rPr lang="en-GB" sz="1500" dirty="0"/>
              <a:t> to further enhance my programming skills and expand my competence in this area.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looking for a company that provides a global work environment where I can leverage my language and communication strengths to the fullest. If given the opportunity to join </a:t>
            </a:r>
            <a:r>
              <a:rPr lang="en-GB" sz="1500" dirty="0" err="1"/>
              <a:t>xxxxx</a:t>
            </a:r>
            <a:r>
              <a:rPr lang="en-GB" sz="1500" dirty="0"/>
              <a:t>, I am confident that my quick learning ability and background in computer science would enable me to quickly integrate into your team and I will work hard towards the objectives and goals of your team.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Thank you for considering my application. I am eager to join </a:t>
            </a:r>
            <a:r>
              <a:rPr lang="en-GB" sz="1500" dirty="0" err="1"/>
              <a:t>xxxxx</a:t>
            </a:r>
            <a:r>
              <a:rPr lang="en-GB" sz="1500" dirty="0"/>
              <a:t> and look forward to the opportunity to discuss my qualifications with you in person.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Sincerely,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Xingrong Zong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/>
              <a:t>25/10/2023</a:t>
            </a: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2400" dirty="0"/>
              <a:t>Xingrong Zong – Personal Letter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3959685" cy="7908645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writing to express my strong interest in the Internship position at </a:t>
            </a:r>
            <a:r>
              <a:rPr lang="en-GB" sz="1500" dirty="0" err="1"/>
              <a:t>Plejd</a:t>
            </a:r>
            <a:r>
              <a:rPr lang="en-GB" sz="1500" dirty="0"/>
              <a:t>. As a highly motivated and results-driven individual, I believe that my attention to detail and ability to work well under pressure make me a strong candidate for this position.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currently enrolled in the "</a:t>
            </a:r>
            <a:r>
              <a:rPr lang="en-GB" sz="1500" dirty="0" err="1"/>
              <a:t>Frontendutvecklare</a:t>
            </a:r>
            <a:r>
              <a:rPr lang="en-GB" sz="1500" dirty="0"/>
              <a:t> </a:t>
            </a:r>
            <a:r>
              <a:rPr lang="en-GB" sz="1500" dirty="0" err="1"/>
              <a:t>Inriktning</a:t>
            </a:r>
            <a:r>
              <a:rPr lang="en-GB" sz="1500" dirty="0"/>
              <a:t> </a:t>
            </a:r>
            <a:r>
              <a:rPr lang="en-GB" sz="1500" dirty="0" err="1"/>
              <a:t>Webbsäkerhet</a:t>
            </a:r>
            <a:r>
              <a:rPr lang="en-GB" sz="1500" dirty="0"/>
              <a:t>" program at Jensen </a:t>
            </a:r>
            <a:r>
              <a:rPr lang="en-GB" sz="1500" dirty="0" err="1"/>
              <a:t>Yrkeshögskolan</a:t>
            </a:r>
            <a:r>
              <a:rPr lang="en-GB" sz="1500" dirty="0"/>
              <a:t> to further enhance my programming skills and expand my competence in this area.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looking for a company that provides a global work environment where I can leverage my language and communication strengths to the fullest. If given the opportunity to join </a:t>
            </a:r>
            <a:r>
              <a:rPr lang="en-GB" sz="1500" dirty="0" err="1"/>
              <a:t>Plejd</a:t>
            </a:r>
            <a:r>
              <a:rPr lang="en-GB" sz="1500" dirty="0"/>
              <a:t>, I am confident that my quick learning ability and background in computer science would enable me to quickly integrate into your team and I will work hard towards the objectives and goals of your team.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Thank you for considering my application. I am eager to join </a:t>
            </a:r>
            <a:r>
              <a:rPr lang="en-GB" sz="1500" dirty="0" err="1"/>
              <a:t>Plejd</a:t>
            </a:r>
            <a:r>
              <a:rPr lang="en-GB" sz="1500" dirty="0"/>
              <a:t> and look forward to the opportunity to discuss my qualifications with you in person.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Sincerely,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Xingrong Zong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/>
              <a:t>02/11/2023</a:t>
            </a:r>
            <a:endParaRPr lang="en-GB" sz="1500" dirty="0"/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8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2400" dirty="0"/>
              <a:t>Xingrong Zong – Personal Letter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3959685" cy="7592695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writing to express my strong interest in the IT Service Technician or an intern position at Yara Marine. As a highly motivated and results-driven individual, I believe that my attention to detail and ability to work well under pressure make me a strong candidate for this position.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currently enrolled in the "</a:t>
            </a:r>
            <a:r>
              <a:rPr lang="en-GB" sz="1500" dirty="0" err="1"/>
              <a:t>Frontendutvecklare</a:t>
            </a:r>
            <a:r>
              <a:rPr lang="en-GB" sz="1500" dirty="0"/>
              <a:t> </a:t>
            </a:r>
            <a:r>
              <a:rPr lang="en-GB" sz="1500" dirty="0" err="1"/>
              <a:t>Inriktning</a:t>
            </a:r>
            <a:r>
              <a:rPr lang="en-GB" sz="1500" dirty="0"/>
              <a:t> </a:t>
            </a:r>
            <a:r>
              <a:rPr lang="en-GB" sz="1500" dirty="0" err="1"/>
              <a:t>Webbsäkerhet</a:t>
            </a:r>
            <a:r>
              <a:rPr lang="en-GB" sz="1500" dirty="0"/>
              <a:t>" program at Jensen </a:t>
            </a:r>
            <a:r>
              <a:rPr lang="en-GB" sz="1500" dirty="0" err="1"/>
              <a:t>Yrkeshögskolan</a:t>
            </a:r>
            <a:r>
              <a:rPr lang="en-GB" sz="1500" dirty="0"/>
              <a:t> to further enhance my programming skills and expand my competence in this area.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looking for a company that provides a global work environment where I can leverage my language and communication strengths to the fullest. If given the opportunity to join Yara Marine, I am confident that my quick learning ability and background in computer science would enable me to quickly integrate into your team and I will work hard towards the objectives and goals of your team.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Thank you for considering my application. I am eager to join Yara Marine and look forward to the opportunity to discuss my qualifications with you in person.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Sincerely,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Xingrong Zong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/>
              <a:t>25/10/2023</a:t>
            </a: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7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2400" dirty="0"/>
              <a:t>Xingrong Zong – Personal Letter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3959685" cy="7849792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writing to express my strong interest in the Software Application Engineer or an intern position at Yara Marine. As a highly motivated and results-driven individual, I believe that my attention to detail and ability to work well under pressure make me a strong candidate for this position.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currently enrolled in the "</a:t>
            </a:r>
            <a:r>
              <a:rPr lang="en-GB" sz="1500" dirty="0" err="1"/>
              <a:t>Frontendutvecklare</a:t>
            </a:r>
            <a:r>
              <a:rPr lang="en-GB" sz="1500" dirty="0"/>
              <a:t> </a:t>
            </a:r>
            <a:r>
              <a:rPr lang="en-GB" sz="1500" dirty="0" err="1"/>
              <a:t>Inriktning</a:t>
            </a:r>
            <a:r>
              <a:rPr lang="en-GB" sz="1500" dirty="0"/>
              <a:t> </a:t>
            </a:r>
            <a:r>
              <a:rPr lang="en-GB" sz="1500" dirty="0" err="1"/>
              <a:t>Webbsäkerhet</a:t>
            </a:r>
            <a:r>
              <a:rPr lang="en-GB" sz="1500" dirty="0"/>
              <a:t>" program at Jensen </a:t>
            </a:r>
            <a:r>
              <a:rPr lang="en-GB" sz="1500" dirty="0" err="1"/>
              <a:t>Yrkeshögskolan</a:t>
            </a:r>
            <a:r>
              <a:rPr lang="en-GB" sz="1500" dirty="0"/>
              <a:t> to further enhance my programming skills and expand my competence in this area.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I am looking for a company that provides a global work environment where I can leverage my language and communication strengths to the fullest. If given the opportunity to join Yara Marine, I am confident that my quick learning ability and background in computer science would enable me to quickly integrate into your team and I will work hard towards the objectives and goals of your team.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Thank you for considering my application. I am eager to join Yara Marine and look forward to the opportunity to discuss my qualifications with you in person.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Sincerely,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Xingrong Zong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500" dirty="0"/>
              <a:t>25</a:t>
            </a:r>
            <a:r>
              <a:rPr lang="en-US" sz="1500" dirty="0"/>
              <a:t>/10/2023</a:t>
            </a:r>
            <a:endParaRPr lang="en-GB" sz="1500" dirty="0"/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11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8876057-bad0-4022-bd95-c2cfc10dd781"/>
  <p:tag name="COMMONDATA" val="eyJoZGlkIjoiZTI0ZWU3M2UwNjlhZjg5MmNiZThiNTk2ZDkxN2Rh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734815EFBC92439A2511A1C0A116AC" ma:contentTypeVersion="5" ma:contentTypeDescription="Skapa ett nytt dokument." ma:contentTypeScope="" ma:versionID="1e5ea00fc63a43b61ed7a100aa80a39e">
  <xsd:schema xmlns:xsd="http://www.w3.org/2001/XMLSchema" xmlns:xs="http://www.w3.org/2001/XMLSchema" xmlns:p="http://schemas.microsoft.com/office/2006/metadata/properties" xmlns:ns3="3f811bd5-3f30-4618-8f25-e3c8b6a34082" xmlns:ns4="e792d1ea-cc7f-40f6-bb96-e5b1ee486710" targetNamespace="http://schemas.microsoft.com/office/2006/metadata/properties" ma:root="true" ma:fieldsID="439b0a6663011215018882ac968bad0d" ns3:_="" ns4:_="">
    <xsd:import namespace="3f811bd5-3f30-4618-8f25-e3c8b6a34082"/>
    <xsd:import namespace="e792d1ea-cc7f-40f6-bb96-e5b1ee4867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11bd5-3f30-4618-8f25-e3c8b6a34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2d1ea-cc7f-40f6-bb96-e5b1ee4867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31959-0042-4496-A89E-932093FAD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11bd5-3f30-4618-8f25-e3c8b6a34082"/>
    <ds:schemaRef ds:uri="e792d1ea-cc7f-40f6-bb96-e5b1ee4867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9B1511-D7C5-496F-9836-B70DB9D6E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9CDB2-3D42-4632-AAF9-C743EB6ECD53}">
  <ds:schemaRefs>
    <ds:schemaRef ds:uri="http://schemas.microsoft.com/office/2006/metadata/properties"/>
    <ds:schemaRef ds:uri="3f811bd5-3f30-4618-8f25-e3c8b6a34082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e792d1ea-cc7f-40f6-bb96-e5b1ee4867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873</Words>
  <Application>Microsoft Office PowerPoint</Application>
  <PresentationFormat>Custom</PresentationFormat>
  <Paragraphs>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Xingrong Zong – Personal Letter</vt:lpstr>
      <vt:lpstr>Xingrong Zong – Personal Letter</vt:lpstr>
      <vt:lpstr>Xingrong Zong – Personal Letter</vt:lpstr>
      <vt:lpstr>Xingrong Zong – Personal 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GÅRDSTAM</dc:title>
  <dc:creator>Andreas Gårdstam</dc:creator>
  <cp:lastModifiedBy>Xingrong Zong</cp:lastModifiedBy>
  <cp:revision>170</cp:revision>
  <cp:lastPrinted>2023-10-16T06:06:47Z</cp:lastPrinted>
  <dcterms:created xsi:type="dcterms:W3CDTF">2016-09-23T10:30:00Z</dcterms:created>
  <dcterms:modified xsi:type="dcterms:W3CDTF">2023-11-02T10:20:53Z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1BE6FA758D6A4F55A5541C63266E43E6_12</vt:lpwstr>
  </property>
  <property fmtid="{D5CDD505-2E9C-101B-9397-08002B2CF9AE}" pid="3" name="KSOProductBuildVer">
    <vt:lpwstr>2052-11.1.0.14309</vt:lpwstr>
  </property>
  <property fmtid="{D5CDD505-2E9C-101B-9397-08002B2CF9AE}" pid="4" name="ContentTypeId">
    <vt:lpwstr>0x0101002F734815EFBC92439A2511A1C0A116AC</vt:lpwstr>
  </property>
</Properties>
</file>