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58" r:id="rId8"/>
    <p:sldId id="259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640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1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66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041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380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177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594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81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37843F-2B27-4123-92E6-1096B8B9A7E7}" type="datetimeFigureOut">
              <a:rPr lang="sv-SE" smtClean="0"/>
              <a:t>2023-12-20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A41E092-E1BF-4603-BDAD-32296D30F9B3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glan.com/online-tools/hmac-sha256-online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82FE-8673-1E18-4258-11035E36D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3F52B-5DFA-9D74-C7B7-5883F9E31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516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5BB3-5027-8039-A14A-3ECE77F1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rmAutofit/>
          </a:bodyPr>
          <a:lstStyle/>
          <a:p>
            <a:r>
              <a:rPr lang="en-US" dirty="0"/>
              <a:t>Om </a:t>
            </a:r>
            <a:r>
              <a:rPr lang="en-US" dirty="0" err="1"/>
              <a:t>autentisering</a:t>
            </a:r>
            <a:endParaRPr lang="sv-SE" dirty="0"/>
          </a:p>
        </p:txBody>
      </p:sp>
      <p:pic>
        <p:nvPicPr>
          <p:cNvPr id="5" name="Picture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B7653399-B51D-7FF7-AF40-94550CF62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09" y="90559"/>
            <a:ext cx="5020948" cy="384102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008C-A1A0-4C7B-1F68-CE90D3D5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2863273"/>
            <a:ext cx="5020948" cy="34082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i="1" dirty="0" err="1"/>
              <a:t>Autentisering</a:t>
            </a:r>
            <a:r>
              <a:rPr lang="en-US" sz="2000" i="1" dirty="0"/>
              <a:t> </a:t>
            </a:r>
            <a:r>
              <a:rPr lang="en-US" sz="2000" i="1" dirty="0" err="1"/>
              <a:t>är</a:t>
            </a:r>
            <a:r>
              <a:rPr lang="en-US" sz="2000" i="1" dirty="0"/>
              <a:t> </a:t>
            </a:r>
            <a:r>
              <a:rPr lang="en-US" sz="2000" i="1" dirty="0" err="1"/>
              <a:t>processen</a:t>
            </a:r>
            <a:r>
              <a:rPr lang="en-US" sz="2000" i="1" dirty="0"/>
              <a:t> </a:t>
            </a:r>
            <a:r>
              <a:rPr lang="en-US" sz="2000" i="1" dirty="0" err="1"/>
              <a:t>att</a:t>
            </a:r>
            <a:r>
              <a:rPr lang="en-US" sz="2000" i="1" dirty="0"/>
              <a:t> </a:t>
            </a:r>
            <a:r>
              <a:rPr lang="en-US" sz="2000" i="1" dirty="0" err="1"/>
              <a:t>verifiera</a:t>
            </a:r>
            <a:r>
              <a:rPr lang="en-US" sz="2000" i="1" dirty="0"/>
              <a:t> </a:t>
            </a:r>
            <a:r>
              <a:rPr lang="en-US" sz="2000" i="1" dirty="0" err="1"/>
              <a:t>vem</a:t>
            </a:r>
            <a:r>
              <a:rPr lang="en-US" sz="2000" i="1" dirty="0"/>
              <a:t> du </a:t>
            </a:r>
            <a:r>
              <a:rPr lang="en-US" sz="2000" i="1" dirty="0" err="1"/>
              <a:t>är</a:t>
            </a:r>
            <a:r>
              <a:rPr lang="en-US" sz="2000" i="1" dirty="0"/>
              <a:t> till </a:t>
            </a:r>
            <a:r>
              <a:rPr lang="en-US" sz="2000" i="1" dirty="0" err="1"/>
              <a:t>servern</a:t>
            </a:r>
            <a:r>
              <a:rPr lang="en-US" sz="2000" i="1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i="1" dirty="0" err="1"/>
              <a:t>Använder</a:t>
            </a:r>
            <a:r>
              <a:rPr lang="en-US" sz="2000" i="1" dirty="0"/>
              <a:t> du sessions </a:t>
            </a:r>
            <a:r>
              <a:rPr lang="en-US" sz="2000" i="1" dirty="0" err="1"/>
              <a:t>får</a:t>
            </a:r>
            <a:r>
              <a:rPr lang="en-US" sz="2000" i="1" dirty="0"/>
              <a:t> du </a:t>
            </a:r>
            <a:r>
              <a:rPr lang="en-US" sz="2000" i="1" dirty="0" err="1"/>
              <a:t>ett</a:t>
            </a:r>
            <a:r>
              <a:rPr lang="en-US" sz="2000" i="1" dirty="0"/>
              <a:t> </a:t>
            </a:r>
            <a:r>
              <a:rPr lang="en-US" sz="2000" i="1" dirty="0" err="1"/>
              <a:t>unikt</a:t>
            </a:r>
            <a:r>
              <a:rPr lang="en-US" sz="2000" i="1" dirty="0"/>
              <a:t> </a:t>
            </a:r>
            <a:r>
              <a:rPr lang="en-US" sz="2000" i="1" dirty="0" err="1"/>
              <a:t>sessionsid</a:t>
            </a:r>
            <a:r>
              <a:rPr lang="en-US" sz="2000" i="1" dirty="0"/>
              <a:t> </a:t>
            </a:r>
            <a:r>
              <a:rPr lang="en-US" sz="2000" i="1" dirty="0" err="1"/>
              <a:t>som</a:t>
            </a:r>
            <a:r>
              <a:rPr lang="en-US" sz="2000" i="1" dirty="0"/>
              <a:t> du </a:t>
            </a:r>
            <a:r>
              <a:rPr lang="en-US" sz="2000" i="1" dirty="0" err="1"/>
              <a:t>skickar</a:t>
            </a:r>
            <a:r>
              <a:rPr lang="en-US" sz="2000" i="1" dirty="0"/>
              <a:t> med till server </a:t>
            </a:r>
            <a:r>
              <a:rPr lang="en-US" sz="2000" i="1" dirty="0" err="1"/>
              <a:t>varje</a:t>
            </a:r>
            <a:r>
              <a:rPr lang="en-US" sz="2000" i="1" dirty="0"/>
              <a:t> </a:t>
            </a:r>
            <a:r>
              <a:rPr lang="en-US" sz="2000" i="1" dirty="0" err="1"/>
              <a:t>gång</a:t>
            </a:r>
            <a:r>
              <a:rPr lang="en-US" sz="2000" i="1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i="1" dirty="0" err="1"/>
              <a:t>Sessionsid</a:t>
            </a:r>
            <a:r>
              <a:rPr lang="en-US" sz="2000" i="1" dirty="0"/>
              <a:t> </a:t>
            </a:r>
            <a:r>
              <a:rPr lang="en-US" sz="2000" i="1" dirty="0" err="1"/>
              <a:t>är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i="1" dirty="0"/>
              <a:t> sin tur </a:t>
            </a:r>
            <a:r>
              <a:rPr lang="en-US" sz="2000" i="1" dirty="0" err="1"/>
              <a:t>kopplat</a:t>
            </a:r>
            <a:r>
              <a:rPr lang="en-US" sz="2000" i="1" dirty="0"/>
              <a:t> till </a:t>
            </a:r>
            <a:r>
              <a:rPr lang="en-US" sz="2000" i="1" dirty="0" err="1"/>
              <a:t>annan</a:t>
            </a:r>
            <a:r>
              <a:rPr lang="en-US" sz="2000" i="1" dirty="0"/>
              <a:t> information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i="1" dirty="0" err="1"/>
              <a:t>databasen</a:t>
            </a:r>
            <a:r>
              <a:rPr lang="en-US" sz="2000" i="1" dirty="0"/>
              <a:t>, </a:t>
            </a:r>
            <a:r>
              <a:rPr lang="en-US" sz="2000" i="1" dirty="0" err="1"/>
              <a:t>exempelvis</a:t>
            </a:r>
            <a:r>
              <a:rPr lang="en-US" sz="2000" i="1" dirty="0"/>
              <a:t> </a:t>
            </a:r>
            <a:r>
              <a:rPr lang="en-US" sz="2000" i="1" dirty="0" err="1"/>
              <a:t>att</a:t>
            </a:r>
            <a:r>
              <a:rPr lang="en-US" sz="2000" i="1" dirty="0"/>
              <a:t> du </a:t>
            </a:r>
            <a:r>
              <a:rPr lang="en-US" sz="2000" i="1" dirty="0" err="1"/>
              <a:t>är</a:t>
            </a:r>
            <a:r>
              <a:rPr lang="en-US" sz="2000" i="1" dirty="0"/>
              <a:t> admin.</a:t>
            </a:r>
            <a:endParaRPr lang="sv-SE" sz="2000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008A46-13C6-FD20-EC42-A544496B4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45793"/>
              </p:ext>
            </p:extLst>
          </p:nvPr>
        </p:nvGraphicFramePr>
        <p:xfrm>
          <a:off x="6096000" y="3987656"/>
          <a:ext cx="5356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97">
                  <a:extLst>
                    <a:ext uri="{9D8B030D-6E8A-4147-A177-3AD203B41FA5}">
                      <a16:colId xmlns:a16="http://schemas.microsoft.com/office/drawing/2014/main" val="1420492757"/>
                    </a:ext>
                  </a:extLst>
                </a:gridCol>
                <a:gridCol w="2678097">
                  <a:extLst>
                    <a:ext uri="{9D8B030D-6E8A-4147-A177-3AD203B41FA5}">
                      <a16:colId xmlns:a16="http://schemas.microsoft.com/office/drawing/2014/main" val="2589216939"/>
                    </a:ext>
                  </a:extLst>
                </a:gridCol>
              </a:tblGrid>
              <a:tr h="254108">
                <a:tc>
                  <a:txBody>
                    <a:bodyPr/>
                    <a:lstStyle/>
                    <a:p>
                      <a:r>
                        <a:rPr lang="en-US" dirty="0" err="1"/>
                        <a:t>session_id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37135"/>
                  </a:ext>
                </a:extLst>
              </a:tr>
              <a:tr h="254108">
                <a:tc>
                  <a:txBody>
                    <a:bodyPr/>
                    <a:lstStyle/>
                    <a:p>
                      <a:r>
                        <a:rPr lang="en-US" dirty="0"/>
                        <a:t>asjASKOdA123809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36558"/>
                  </a:ext>
                </a:extLst>
              </a:tr>
              <a:tr h="254108">
                <a:tc>
                  <a:txBody>
                    <a:bodyPr/>
                    <a:lstStyle/>
                    <a:p>
                      <a:r>
                        <a:rPr lang="en-US" dirty="0"/>
                        <a:t>ASasd0914i1asd1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23221"/>
                  </a:ext>
                </a:extLst>
              </a:tr>
              <a:tr h="254108">
                <a:tc>
                  <a:txBody>
                    <a:bodyPr/>
                    <a:lstStyle/>
                    <a:p>
                      <a:r>
                        <a:rPr lang="en-US" dirty="0"/>
                        <a:t>wsrhqpoj351891a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8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8DA-2044-27EF-BEA9-2EA795F2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FD71-BE37-B2FA-1503-233CECDC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 </a:t>
            </a:r>
            <a:r>
              <a:rPr lang="en-US" dirty="0" err="1"/>
              <a:t>som</a:t>
            </a:r>
            <a:r>
              <a:rPr lang="en-US" dirty="0"/>
              <a:t> server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kunna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token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användaren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med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varje</a:t>
            </a:r>
            <a:r>
              <a:rPr lang="en-US" dirty="0"/>
              <a:t> request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bevisa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den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admin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användarnamnet</a:t>
            </a:r>
            <a:r>
              <a:rPr lang="en-US" dirty="0"/>
              <a:t> ‘</a:t>
            </a:r>
            <a:r>
              <a:rPr lang="en-US" dirty="0" err="1"/>
              <a:t>mikael</a:t>
            </a:r>
            <a:r>
              <a:rPr lang="en-US" dirty="0"/>
              <a:t>'.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Om du </a:t>
            </a:r>
            <a:r>
              <a:rPr lang="en-US" dirty="0" err="1"/>
              <a:t>gör</a:t>
            </a:r>
            <a:r>
              <a:rPr lang="en-US" dirty="0"/>
              <a:t> det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behövs</a:t>
            </a:r>
            <a:r>
              <a:rPr lang="en-US" dirty="0"/>
              <a:t> det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lagras</a:t>
            </a:r>
            <a:r>
              <a:rPr lang="en-US" dirty="0"/>
              <a:t> </a:t>
            </a:r>
            <a:r>
              <a:rPr lang="en-US" dirty="0" err="1"/>
              <a:t>någon</a:t>
            </a:r>
            <a:r>
              <a:rPr lang="en-US" dirty="0"/>
              <a:t> information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databasen</a:t>
            </a:r>
            <a:r>
              <a:rPr lang="en-US" dirty="0"/>
              <a:t> </a:t>
            </a:r>
            <a:r>
              <a:rPr lang="en-US" dirty="0" err="1"/>
              <a:t>då</a:t>
            </a:r>
            <a:r>
              <a:rPr lang="en-US" dirty="0"/>
              <a:t> token </a:t>
            </a:r>
            <a:r>
              <a:rPr lang="en-US" dirty="0" err="1"/>
              <a:t>i</a:t>
            </a:r>
            <a:r>
              <a:rPr lang="en-US" dirty="0"/>
              <a:t> sig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bevis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den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admin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användarnamnet</a:t>
            </a:r>
            <a:r>
              <a:rPr lang="en-US" dirty="0"/>
              <a:t> ‘</a:t>
            </a:r>
            <a:r>
              <a:rPr lang="en-US" dirty="0" err="1"/>
              <a:t>mikael</a:t>
            </a:r>
            <a:r>
              <a:rPr lang="en-US" dirty="0"/>
              <a:t>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Hur kan vi göra detta?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5530A-60D2-016A-0431-81AEEA0A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4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3C0D-0E49-A654-4363-7C8D1805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naiv</a:t>
            </a:r>
            <a:r>
              <a:rPr lang="en-US" dirty="0"/>
              <a:t> approach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03E6-9767-087A-768A-5032C0FC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 </a:t>
            </a:r>
            <a:r>
              <a:rPr lang="en-US" dirty="0" err="1"/>
              <a:t>naiv</a:t>
            </a:r>
            <a:r>
              <a:rPr lang="en-US" dirty="0"/>
              <a:t> approach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token: </a:t>
            </a:r>
            <a:r>
              <a:rPr lang="en-US" i="1" dirty="0">
                <a:latin typeface="Consolas" panose="020B0609020204030204" pitchFamily="49" charset="0"/>
              </a:rPr>
              <a:t>{“role”: “admin”, “username”: “</a:t>
            </a:r>
            <a:r>
              <a:rPr lang="en-US" i="1" dirty="0" err="1">
                <a:latin typeface="Consolas" panose="020B0609020204030204" pitchFamily="49" charset="0"/>
              </a:rPr>
              <a:t>mikael</a:t>
            </a:r>
            <a:r>
              <a:rPr lang="en-US" i="1" dirty="0">
                <a:latin typeface="Consolas" panose="020B0609020204030204" pitchFamily="49" charset="0"/>
              </a:rPr>
              <a:t>”} </a:t>
            </a:r>
            <a:r>
              <a:rPr lang="en-US" dirty="0" err="1"/>
              <a:t>som</a:t>
            </a:r>
            <a:r>
              <a:rPr lang="en-US" dirty="0"/>
              <a:t> sedan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med </a:t>
            </a:r>
            <a:r>
              <a:rPr lang="en-US" dirty="0" err="1"/>
              <a:t>varje</a:t>
            </a:r>
            <a:r>
              <a:rPr lang="en-US" dirty="0"/>
              <a:t> request till server.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 hacker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lätt</a:t>
            </a:r>
            <a:r>
              <a:rPr lang="en-US" dirty="0"/>
              <a:t> via Insomnia </a:t>
            </a:r>
            <a:r>
              <a:rPr lang="en-US" dirty="0" err="1"/>
              <a:t>kunna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fake-requests med fake-tokens.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 </a:t>
            </a:r>
            <a:r>
              <a:rPr lang="en-US" dirty="0" err="1"/>
              <a:t>saknar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verifiera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token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utgiven</a:t>
            </a:r>
            <a:r>
              <a:rPr lang="en-US" dirty="0"/>
              <a:t> av </a:t>
            </a:r>
            <a:r>
              <a:rPr lang="en-US" dirty="0" err="1"/>
              <a:t>vår</a:t>
            </a:r>
            <a:r>
              <a:rPr lang="en-US" dirty="0"/>
              <a:t>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Tänk</a:t>
            </a:r>
            <a:r>
              <a:rPr lang="en-US" dirty="0"/>
              <a:t> om det </a:t>
            </a:r>
            <a:r>
              <a:rPr lang="en-US" dirty="0" err="1"/>
              <a:t>fanns</a:t>
            </a:r>
            <a:r>
              <a:rPr lang="en-US" dirty="0"/>
              <a:t> </a:t>
            </a:r>
            <a:r>
              <a:rPr lang="en-US" dirty="0" err="1"/>
              <a:t>någonting</a:t>
            </a:r>
            <a:r>
              <a:rPr lang="en-US" dirty="0"/>
              <a:t> man </a:t>
            </a:r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err="1"/>
              <a:t>lägga</a:t>
            </a:r>
            <a:r>
              <a:rPr lang="en-US" dirty="0"/>
              <a:t> till </a:t>
            </a:r>
            <a:r>
              <a:rPr lang="en-US" dirty="0" err="1"/>
              <a:t>vår</a:t>
            </a:r>
            <a:r>
              <a:rPr lang="en-US" dirty="0"/>
              <a:t> token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verifierade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den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servern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19BFC-DE9C-CC64-8785-839C75B62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24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6CB6-4075-8968-2DF5-7BF0348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Signera</a:t>
            </a:r>
            <a:r>
              <a:rPr lang="en-US" dirty="0"/>
              <a:t> </a:t>
            </a:r>
            <a:r>
              <a:rPr lang="en-US" dirty="0" err="1"/>
              <a:t>meddelandet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D089-967C-A53C-E752-02F22A97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54392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Låt</a:t>
            </a:r>
            <a:r>
              <a:rPr lang="en-US" dirty="0"/>
              <a:t>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säga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jag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allt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jag </a:t>
            </a:r>
            <a:r>
              <a:rPr lang="en-US" dirty="0" err="1"/>
              <a:t>vill</a:t>
            </a:r>
            <a:r>
              <a:rPr lang="en-US" dirty="0"/>
              <a:t> ska </a:t>
            </a:r>
            <a:r>
              <a:rPr lang="en-US" dirty="0" err="1"/>
              <a:t>lagras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token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rad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sträng</a:t>
            </a:r>
            <a:r>
              <a:rPr lang="en-US" dirty="0"/>
              <a:t>:</a:t>
            </a:r>
            <a:br>
              <a:rPr lang="sv-SE" dirty="0"/>
            </a:br>
            <a:r>
              <a:rPr lang="en-US" i="1" dirty="0">
                <a:latin typeface="Consolas" panose="020B0609020204030204" pitchFamily="49" charset="0"/>
              </a:rPr>
              <a:t>{“role”: “admin”, “username”: “</a:t>
            </a:r>
            <a:r>
              <a:rPr lang="en-US" i="1" dirty="0" err="1">
                <a:latin typeface="Consolas" panose="020B0609020204030204" pitchFamily="49" charset="0"/>
              </a:rPr>
              <a:t>mikael</a:t>
            </a:r>
            <a:r>
              <a:rPr lang="en-US" i="1" dirty="0">
                <a:latin typeface="Consolas" panose="020B0609020204030204" pitchFamily="49" charset="0"/>
              </a:rPr>
              <a:t>”}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Sedan </a:t>
            </a:r>
            <a:r>
              <a:rPr lang="en-US" dirty="0" err="1"/>
              <a:t>lägger</a:t>
            </a:r>
            <a:r>
              <a:rPr lang="en-US" dirty="0"/>
              <a:t> jag till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hemlig</a:t>
            </a:r>
            <a:r>
              <a:rPr lang="en-US" dirty="0"/>
              <a:t> </a:t>
            </a:r>
            <a:r>
              <a:rPr lang="en-US" dirty="0" err="1"/>
              <a:t>nyckel</a:t>
            </a:r>
            <a:r>
              <a:rPr lang="en-US" dirty="0"/>
              <a:t> (</a:t>
            </a:r>
            <a:r>
              <a:rPr lang="en-US" dirty="0" err="1"/>
              <a:t>känd</a:t>
            </a:r>
            <a:r>
              <a:rPr lang="en-US" dirty="0"/>
              <a:t> av server)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början</a:t>
            </a:r>
            <a:r>
              <a:rPr lang="en-US" dirty="0"/>
              <a:t> av </a:t>
            </a:r>
            <a:r>
              <a:rPr lang="en-US" dirty="0" err="1"/>
              <a:t>strängen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Consolas" panose="020B0609020204030204" pitchFamily="49" charset="0"/>
              </a:rPr>
              <a:t>mySecretKey</a:t>
            </a:r>
            <a:r>
              <a:rPr lang="en-US" i="1" dirty="0">
                <a:latin typeface="Consolas" panose="020B0609020204030204" pitchFamily="49" charset="0"/>
              </a:rPr>
              <a:t>{“role”: “admin”, “username”: “</a:t>
            </a:r>
            <a:r>
              <a:rPr lang="en-US" i="1" dirty="0" err="1">
                <a:latin typeface="Consolas" panose="020B0609020204030204" pitchFamily="49" charset="0"/>
              </a:rPr>
              <a:t>mikael</a:t>
            </a:r>
            <a:r>
              <a:rPr lang="en-US" i="1" dirty="0">
                <a:latin typeface="Consolas" panose="020B0609020204030204" pitchFamily="49" charset="0"/>
              </a:rPr>
              <a:t>”}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Till sist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hashar</a:t>
            </a:r>
            <a:r>
              <a:rPr lang="en-US" dirty="0"/>
              <a:t> jag det:</a:t>
            </a:r>
          </a:p>
          <a:p>
            <a:r>
              <a:rPr lang="en-US" i="1" dirty="0">
                <a:latin typeface="Consolas" panose="020B0609020204030204" pitchFamily="49" charset="0"/>
              </a:rPr>
              <a:t>OdX9OFOkMjkiof8wftHBJFXowK_FY-wkTXQ0Bm5YOO4</a:t>
            </a:r>
          </a:p>
          <a:p>
            <a:endParaRPr lang="en-US" i="1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D6CCA-3B63-F4D5-7D22-E79AC9B34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3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6CB6-4075-8968-2DF5-7BF0348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Signera</a:t>
            </a:r>
            <a:r>
              <a:rPr lang="en-US" dirty="0"/>
              <a:t> </a:t>
            </a:r>
            <a:r>
              <a:rPr lang="en-US" dirty="0" err="1"/>
              <a:t>meddelandet</a:t>
            </a:r>
            <a:r>
              <a:rPr lang="en-US" dirty="0"/>
              <a:t> - </a:t>
            </a:r>
            <a:r>
              <a:rPr lang="en-US" dirty="0" err="1"/>
              <a:t>fortsättning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D089-967C-A53C-E752-02F22A97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54392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Till sist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hashar</a:t>
            </a:r>
            <a:r>
              <a:rPr lang="en-US" dirty="0"/>
              <a:t> jag det:</a:t>
            </a:r>
          </a:p>
          <a:p>
            <a:r>
              <a:rPr lang="en-US" i="1" dirty="0">
                <a:latin typeface="Consolas" panose="020B0609020204030204" pitchFamily="49" charset="0"/>
              </a:rPr>
              <a:t>OdX9OFOkMjkiof8wftHBJFXowK_FY-wkTXQ0Bm5YOO4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nu </a:t>
            </a:r>
            <a:r>
              <a:rPr lang="en-US" dirty="0" err="1"/>
              <a:t>signerat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body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i="1" dirty="0">
                <a:latin typeface="Consolas" panose="020B0609020204030204" pitchFamily="49" charset="0"/>
              </a:rPr>
              <a:t>{“role”: “admin”, “username”: “</a:t>
            </a:r>
            <a:r>
              <a:rPr lang="en-US" i="1" dirty="0" err="1">
                <a:latin typeface="Consolas" panose="020B0609020204030204" pitchFamily="49" charset="0"/>
              </a:rPr>
              <a:t>mikael</a:t>
            </a:r>
            <a:r>
              <a:rPr lang="en-US" i="1" dirty="0">
                <a:latin typeface="Consolas" panose="020B0609020204030204" pitchFamily="49" charset="0"/>
              </a:rPr>
              <a:t>”}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 </a:t>
            </a:r>
            <a:r>
              <a:rPr lang="en-US" dirty="0" err="1"/>
              <a:t>användare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nu </a:t>
            </a:r>
            <a:r>
              <a:rPr lang="en-US" dirty="0" err="1"/>
              <a:t>skicka</a:t>
            </a:r>
            <a:r>
              <a:rPr lang="en-US" dirty="0"/>
              <a:t> med </a:t>
            </a:r>
            <a:r>
              <a:rPr lang="en-US" dirty="0" err="1"/>
              <a:t>först</a:t>
            </a:r>
            <a:r>
              <a:rPr lang="en-US" dirty="0"/>
              <a:t> body: </a:t>
            </a:r>
            <a:r>
              <a:rPr lang="en-US" i="1" dirty="0">
                <a:latin typeface="Consolas" panose="020B0609020204030204" pitchFamily="49" charset="0"/>
              </a:rPr>
              <a:t>{“role”: “admin”, “username”: “</a:t>
            </a:r>
            <a:r>
              <a:rPr lang="en-US" i="1" dirty="0" err="1">
                <a:latin typeface="Consolas" panose="020B0609020204030204" pitchFamily="49" charset="0"/>
              </a:rPr>
              <a:t>mikael</a:t>
            </a:r>
            <a:r>
              <a:rPr lang="en-US" i="1" dirty="0">
                <a:latin typeface="Consolas" panose="020B0609020204030204" pitchFamily="49" charset="0"/>
              </a:rPr>
              <a:t>”} </a:t>
            </a:r>
            <a:r>
              <a:rPr lang="en-US" i="1" dirty="0" err="1">
                <a:latin typeface="Consolas" panose="020B0609020204030204" pitchFamily="49" charset="0"/>
              </a:rPr>
              <a:t>och</a:t>
            </a:r>
            <a:r>
              <a:rPr lang="en-US" i="1" dirty="0">
                <a:latin typeface="Consolas" panose="020B0609020204030204" pitchFamily="49" charset="0"/>
              </a:rPr>
              <a:t> sedan </a:t>
            </a:r>
            <a:r>
              <a:rPr lang="en-US" i="1" dirty="0" err="1">
                <a:latin typeface="Consolas" panose="020B0609020204030204" pitchFamily="49" charset="0"/>
              </a:rPr>
              <a:t>signaturen</a:t>
            </a:r>
            <a:r>
              <a:rPr lang="en-US" i="1" dirty="0">
                <a:latin typeface="Consolas" panose="020B0609020204030204" pitchFamily="49" charset="0"/>
              </a:rPr>
              <a:t> OdX9OFOkMjkiof8wftHBJFXowK_FY-wkTXQ0Bm5YOO4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Servern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verifiera</a:t>
            </a:r>
            <a:r>
              <a:rPr lang="en-US" dirty="0"/>
              <a:t> </a:t>
            </a:r>
            <a:r>
              <a:rPr lang="en-US" dirty="0" err="1"/>
              <a:t>bodyn</a:t>
            </a:r>
            <a:r>
              <a:rPr lang="en-US" dirty="0"/>
              <a:t> med token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själv</a:t>
            </a:r>
            <a:r>
              <a:rPr lang="en-US" dirty="0"/>
              <a:t> </a:t>
            </a:r>
            <a:r>
              <a:rPr lang="en-US" dirty="0" err="1"/>
              <a:t>lägga</a:t>
            </a:r>
            <a:r>
              <a:rPr lang="en-US" dirty="0"/>
              <a:t> till den </a:t>
            </a:r>
            <a:r>
              <a:rPr lang="en-US" dirty="0" err="1"/>
              <a:t>hemliga</a:t>
            </a:r>
            <a:r>
              <a:rPr lang="en-US" dirty="0"/>
              <a:t> </a:t>
            </a:r>
            <a:r>
              <a:rPr lang="en-US" dirty="0" err="1"/>
              <a:t>nyckeln</a:t>
            </a:r>
            <a:r>
              <a:rPr lang="en-US" dirty="0"/>
              <a:t> till </a:t>
            </a:r>
            <a:r>
              <a:rPr lang="en-US" dirty="0" err="1"/>
              <a:t>bodyn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hasha</a:t>
            </a:r>
            <a:r>
              <a:rPr lang="en-US" dirty="0"/>
              <a:t> det.</a:t>
            </a:r>
          </a:p>
          <a:p>
            <a:endParaRPr lang="en-US" i="1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D6CCA-3B63-F4D5-7D22-E79AC9B34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85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F40A-2717-452F-B7F8-6A07BC94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Ett</a:t>
            </a:r>
            <a:r>
              <a:rPr lang="en-US" dirty="0"/>
              <a:t> till </a:t>
            </a:r>
            <a:r>
              <a:rPr lang="en-US" dirty="0" err="1"/>
              <a:t>exempel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7E6D-D5F7-2563-E4E8-6689CAD8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53357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token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verifierar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användaren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lov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:</a:t>
            </a:r>
            <a:br>
              <a:rPr lang="sv-SE" dirty="0"/>
            </a:br>
            <a:r>
              <a:rPr lang="sv-SE" dirty="0"/>
              <a:t>{”role”: ”user”, ”username”: ”kristian”}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Vi har den hemliga nyckeln mySecretKey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Vi lägger till den i början av vår body:</a:t>
            </a:r>
            <a:br>
              <a:rPr lang="sv-SE" dirty="0"/>
            </a:br>
            <a:r>
              <a:rPr lang="sv-SE" dirty="0"/>
              <a:t>mySecretKey{”role”: ”user”, ”username”: ”kristian”}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Vi hashar den: SflKxwRJSMeKKF2QT4fwpMeJf36POk6yJV_adQssw5c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Vi ger ut hashresultatet till användaren.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D2AAA-1188-1565-F4BD-67566BAAB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7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CBB8-893B-739C-2A5A-4118EBBA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Besök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JWT.io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DEBB-74D2-5D17-0D37-46B6AE6F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testar</a:t>
            </a:r>
            <a:r>
              <a:rPr lang="en-US" dirty="0"/>
              <a:t> online </a:t>
            </a:r>
            <a:r>
              <a:rPr lang="en-US" dirty="0" err="1"/>
              <a:t>på</a:t>
            </a:r>
            <a:r>
              <a:rPr lang="en-US" dirty="0"/>
              <a:t> jwt.io!</a:t>
            </a:r>
          </a:p>
          <a:p>
            <a:endParaRPr lang="en-US" dirty="0"/>
          </a:p>
          <a:p>
            <a:r>
              <a:rPr lang="sv-SE" dirty="0">
                <a:hlinkClick r:id="rId2"/>
              </a:rPr>
              <a:t>https://jwt.io/</a:t>
            </a:r>
            <a:endParaRPr lang="en-US" dirty="0"/>
          </a:p>
          <a:p>
            <a:r>
              <a:rPr lang="sv-SE" dirty="0">
                <a:hlinkClick r:id="rId3"/>
              </a:rPr>
              <a:t>https://www.devglan.com/online-tools/hmac-sha256-online</a:t>
            </a:r>
            <a:endParaRPr lang="en-US" dirty="0"/>
          </a:p>
          <a:p>
            <a:r>
              <a:rPr lang="sv-SE" dirty="0"/>
              <a:t>https://www.base64encode.org/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5D288-FE32-F092-B1E2-05E513AC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36038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5010D07-85EE-4D2F-A710-93EF75B935B1}" vid="{8DC39787-FA8B-4A32-9485-E3440AEF96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614566C8B346747B4E97665C042E918" ma:contentTypeVersion="12" ma:contentTypeDescription="Skapa ett nytt dokument." ma:contentTypeScope="" ma:versionID="51fabb2974d038f1e976c7b7a2f422c3">
  <xsd:schema xmlns:xsd="http://www.w3.org/2001/XMLSchema" xmlns:xs="http://www.w3.org/2001/XMLSchema" xmlns:p="http://schemas.microsoft.com/office/2006/metadata/properties" xmlns:ns3="1544ee40-836f-417b-a5f8-1900c899fb19" xmlns:ns4="96ccd364-3d20-4338-ac25-b997497127a7" targetNamespace="http://schemas.microsoft.com/office/2006/metadata/properties" ma:root="true" ma:fieldsID="30da2d17741a8dd8d1eb83beaa11745b" ns3:_="" ns4:_="">
    <xsd:import namespace="1544ee40-836f-417b-a5f8-1900c899fb19"/>
    <xsd:import namespace="96ccd364-3d20-4338-ac25-b997497127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44ee40-836f-417b-a5f8-1900c899f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cd364-3d20-4338-ac25-b99749712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44ee40-836f-417b-a5f8-1900c899fb19" xsi:nil="true"/>
  </documentManagement>
</p:properties>
</file>

<file path=customXml/itemProps1.xml><?xml version="1.0" encoding="utf-8"?>
<ds:datastoreItem xmlns:ds="http://schemas.openxmlformats.org/officeDocument/2006/customXml" ds:itemID="{5B8BEFC9-E42E-4908-BBE6-04566FBDE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44ee40-836f-417b-a5f8-1900c899fb19"/>
    <ds:schemaRef ds:uri="96ccd364-3d20-4338-ac25-b997497127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262315-B8F1-4D88-A834-7C33260D4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A87CF9-FA0A-4C3C-B475-F18F3C558AD0}">
  <ds:schemaRefs>
    <ds:schemaRef ds:uri="http://www.w3.org/XML/1998/namespace"/>
    <ds:schemaRef ds:uri="http://purl.org/dc/dcmitype/"/>
    <ds:schemaRef ds:uri="1544ee40-836f-417b-a5f8-1900c899fb19"/>
    <ds:schemaRef ds:uri="http://schemas.microsoft.com/office/2006/documentManagement/types"/>
    <ds:schemaRef ds:uri="96ccd364-3d20-4338-ac25-b997497127a7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135</TotalTime>
  <Words>485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Bierstadt</vt:lpstr>
      <vt:lpstr>Consolas</vt:lpstr>
      <vt:lpstr>Theme1</vt:lpstr>
      <vt:lpstr>JSON Web Tokens</vt:lpstr>
      <vt:lpstr>Om autentisering</vt:lpstr>
      <vt:lpstr>JSON Web Tokens</vt:lpstr>
      <vt:lpstr>En naiv approach</vt:lpstr>
      <vt:lpstr>Signera meddelandet</vt:lpstr>
      <vt:lpstr>Signera meddelandet - fortsättning</vt:lpstr>
      <vt:lpstr>Ett till exempel</vt:lpstr>
      <vt:lpstr>Besök på JWT.io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Web Tokens</dc:title>
  <dc:creator>Kristian Nilsson</dc:creator>
  <cp:lastModifiedBy>Kristian Nilsson</cp:lastModifiedBy>
  <cp:revision>2</cp:revision>
  <dcterms:created xsi:type="dcterms:W3CDTF">2023-12-20T12:52:23Z</dcterms:created>
  <dcterms:modified xsi:type="dcterms:W3CDTF">2023-12-20T15:08:02Z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0x010100A614566C8B346747B4E97665C042E918</vt:lpwstr>
  </property>
</Properties>
</file>