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77a0dfb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77a0dfb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77a0dfb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77a0dfb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8be2252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8be2252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78be2252f_3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78be2252f_3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78be2252f_3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78be2252f_3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950"/>
            <a:ext cx="9144000" cy="492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471900" y="954050"/>
            <a:ext cx="8222100" cy="55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sv" sz="3333">
                <a:solidFill>
                  <a:srgbClr val="333333"/>
                </a:solidFill>
              </a:rPr>
              <a:t>Your worldwide Supply Chain partner</a:t>
            </a:r>
            <a:endParaRPr b="1" sz="3333">
              <a:solidFill>
                <a:srgbClr val="333333"/>
              </a:solidFill>
            </a:endParaRPr>
          </a:p>
          <a:p>
            <a:pPr indent="0" lvl="0" marL="0" rtl="0" algn="ctr">
              <a:lnSpc>
                <a:spcPct val="110000"/>
              </a:lnSpc>
              <a:spcBef>
                <a:spcPts val="2000"/>
              </a:spcBef>
              <a:spcAft>
                <a:spcPts val="1000"/>
              </a:spcAft>
              <a:buNone/>
            </a:pPr>
            <a:r>
              <a:rPr b="1" lang="sv" sz="2222">
                <a:solidFill>
                  <a:srgbClr val="333333"/>
                </a:solidFill>
              </a:rPr>
              <a:t>Bakgrund om företag och projekt</a:t>
            </a:r>
            <a:endParaRPr b="1" sz="2222">
              <a:solidFill>
                <a:srgbClr val="333333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5175"/>
            <a:ext cx="4083451" cy="32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347125" y="1855175"/>
            <a:ext cx="4293300" cy="16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-Geodis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-Syfte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-Mål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Projektets organisation/Metodik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720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Roller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Arbets tillvägagångssätt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50" y="1489825"/>
            <a:ext cx="33909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Projektstory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5720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Utmaningar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Covid 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Åtgärder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Avslut 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9400"/>
            <a:ext cx="4267200" cy="248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Egna insikter &amp; Reflektioner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5720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Pandemin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Kompetens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Granskning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Kommunikation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Dokumentation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00" y="1489825"/>
            <a:ext cx="4267200" cy="2273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621025" y="105725"/>
            <a:ext cx="7484400" cy="91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 sz="4300"/>
              <a:t>Avslutning</a:t>
            </a:r>
            <a:endParaRPr sz="43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25" y="1236350"/>
            <a:ext cx="4563825" cy="35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5064550" y="1552550"/>
            <a:ext cx="2808000" cy="16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v" sz="2000"/>
              <a:t>Frågor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v" sz="2000"/>
              <a:t>Era reflektioner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