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8" r:id="rId3"/>
    <p:sldId id="259" r:id="rId4"/>
    <p:sldId id="260" r:id="rId5"/>
    <p:sldId id="256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41702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397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2935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1041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5570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76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0858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7719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243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4687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11804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1BFF6-48E6-4BCA-BC3A-21BED9DB012F}" type="datetimeFigureOut">
              <a:rPr lang="sv-SE" smtClean="0"/>
              <a:t>2023-08-16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91B8B-BEB5-4AEF-996C-4E219164D915}" type="slidenum">
              <a:rPr lang="sv-SE" smtClean="0"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793684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CA4B0513-A120-4BA6-BCFA-369A00B8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v-SE" dirty="0"/>
              <a:t>Transportsystem/Transportkedjor och Miljöpåverkan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45750B66-4736-49E7-870B-38DBD5A6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Ge två exempel på två möjliga transportsätt per </a:t>
            </a:r>
            <a:r>
              <a:rPr lang="sv-SE" dirty="0" err="1"/>
              <a:t>case</a:t>
            </a:r>
            <a:r>
              <a:rPr lang="sv-SE" dirty="0"/>
              <a:t>. </a:t>
            </a:r>
          </a:p>
          <a:p>
            <a:r>
              <a:rPr lang="sv-SE" dirty="0"/>
              <a:t>Ta inte hänsyn till ledtid</a:t>
            </a:r>
          </a:p>
          <a:p>
            <a:r>
              <a:rPr lang="sv-SE" dirty="0"/>
              <a:t>Ha fokus på minsta miljöpåverkan</a:t>
            </a:r>
          </a:p>
        </p:txBody>
      </p:sp>
    </p:spTree>
    <p:extLst>
      <p:ext uri="{BB962C8B-B14F-4D97-AF65-F5344CB8AC3E}">
        <p14:creationId xmlns:p14="http://schemas.microsoft.com/office/powerpoint/2010/main" val="21365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Transportlösning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66018"/>
            <a:ext cx="8435280" cy="52873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600" b="1" dirty="0"/>
              <a:t>1</a:t>
            </a:r>
          </a:p>
          <a:p>
            <a:r>
              <a:rPr lang="sv-SE" sz="2600" dirty="0"/>
              <a:t>Godsavsändare</a:t>
            </a:r>
          </a:p>
          <a:p>
            <a:pPr lvl="1"/>
            <a:r>
              <a:rPr lang="sv-SE" sz="2600" dirty="0" err="1"/>
              <a:t>Zhangh</a:t>
            </a:r>
            <a:r>
              <a:rPr lang="sv-SE" sz="2600" dirty="0"/>
              <a:t> </a:t>
            </a:r>
            <a:r>
              <a:rPr lang="sv-SE" sz="2600" dirty="0" err="1"/>
              <a:t>Poh</a:t>
            </a:r>
            <a:endParaRPr lang="sv-SE" sz="2600" dirty="0"/>
          </a:p>
          <a:p>
            <a:pPr lvl="1"/>
            <a:r>
              <a:rPr lang="sv-SE" sz="2600" dirty="0"/>
              <a:t> Hangzhou CN China</a:t>
            </a:r>
          </a:p>
          <a:p>
            <a:r>
              <a:rPr lang="sv-SE" sz="2600" dirty="0"/>
              <a:t>Gods</a:t>
            </a:r>
          </a:p>
          <a:p>
            <a:pPr lvl="1"/>
            <a:r>
              <a:rPr lang="sv-SE" sz="2600" dirty="0"/>
              <a:t>258krt 3578kg 25cbm (Volymen motsvara en 20ft container)</a:t>
            </a:r>
          </a:p>
          <a:p>
            <a:r>
              <a:rPr lang="sv-SE" sz="2600" dirty="0"/>
              <a:t>Godsmottagare</a:t>
            </a:r>
          </a:p>
          <a:p>
            <a:pPr lvl="1"/>
            <a:r>
              <a:rPr lang="sv-SE" sz="2600" dirty="0"/>
              <a:t>Suntoy AB Sunne</a:t>
            </a:r>
          </a:p>
          <a:p>
            <a:r>
              <a:rPr lang="sv-SE" sz="2600" dirty="0"/>
              <a:t>Ge exempel på transportlösning från avsändaren i CN till levererat hos Suntoy AB Sunne.</a:t>
            </a:r>
          </a:p>
          <a:p>
            <a:r>
              <a:rPr lang="sv-SE" sz="2600" dirty="0"/>
              <a:t>Vilka transportsätt ingår?</a:t>
            </a:r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80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45948" y="1166018"/>
            <a:ext cx="8590548" cy="557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b="1" dirty="0"/>
              <a:t>2</a:t>
            </a:r>
          </a:p>
          <a:p>
            <a:r>
              <a:rPr lang="sv-SE" sz="2600" dirty="0"/>
              <a:t>Godsavsändare</a:t>
            </a:r>
          </a:p>
          <a:p>
            <a:pPr lvl="1"/>
            <a:r>
              <a:rPr lang="sv-SE" sz="2600" dirty="0"/>
              <a:t>SKF Mekan AB Katrineholm</a:t>
            </a:r>
          </a:p>
          <a:p>
            <a:r>
              <a:rPr lang="sv-SE" sz="2600" dirty="0"/>
              <a:t>Gods</a:t>
            </a:r>
          </a:p>
          <a:p>
            <a:pPr lvl="1"/>
            <a:r>
              <a:rPr lang="sv-SE" sz="2600" dirty="0"/>
              <a:t>30 pll 17890kg 13,6 </a:t>
            </a:r>
            <a:r>
              <a:rPr lang="sv-SE" sz="2600" dirty="0" err="1"/>
              <a:t>flm</a:t>
            </a:r>
            <a:r>
              <a:rPr lang="sv-SE" sz="2600" dirty="0"/>
              <a:t> (Volymen motsvarar hellastbil/ trailer)</a:t>
            </a:r>
          </a:p>
          <a:p>
            <a:r>
              <a:rPr lang="sv-SE" sz="2600" dirty="0"/>
              <a:t>Godsmottagare</a:t>
            </a:r>
          </a:p>
          <a:p>
            <a:pPr lvl="1"/>
            <a:r>
              <a:rPr lang="sv-SE" sz="2600" dirty="0"/>
              <a:t> Kugellager Fabrik Duisburg DE Tyskland</a:t>
            </a:r>
          </a:p>
          <a:p>
            <a:r>
              <a:rPr lang="sv-SE" sz="2600" dirty="0"/>
              <a:t>Ge exempel på transportlösning från avsändaren i Katrineholm till levererat hos mottagaren i Duisburg DE</a:t>
            </a:r>
          </a:p>
          <a:p>
            <a:r>
              <a:rPr lang="sv-SE" sz="2600" dirty="0"/>
              <a:t>Vilka transportsätt ingår?</a:t>
            </a:r>
          </a:p>
          <a:p>
            <a:endParaRPr lang="sv-SE" dirty="0"/>
          </a:p>
          <a:p>
            <a:pPr lvl="1"/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3CBA860-CB65-4136-8C35-9C9BEFE3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/>
              <a:t>Transportlösning</a:t>
            </a:r>
          </a:p>
        </p:txBody>
      </p:sp>
    </p:spTree>
    <p:extLst>
      <p:ext uri="{BB962C8B-B14F-4D97-AF65-F5344CB8AC3E}">
        <p14:creationId xmlns:p14="http://schemas.microsoft.com/office/powerpoint/2010/main" val="118285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24744"/>
            <a:ext cx="8686800" cy="573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3</a:t>
            </a:r>
          </a:p>
          <a:p>
            <a:r>
              <a:rPr lang="sv-SE" sz="2400" dirty="0"/>
              <a:t>Godsavsändare</a:t>
            </a:r>
          </a:p>
          <a:p>
            <a:pPr lvl="1"/>
            <a:r>
              <a:rPr lang="sv-SE" sz="2400" dirty="0"/>
              <a:t>Alteco Corp, Minneapolis MN, USA</a:t>
            </a:r>
          </a:p>
          <a:p>
            <a:r>
              <a:rPr lang="sv-SE" sz="2400" dirty="0"/>
              <a:t>Gods</a:t>
            </a:r>
          </a:p>
          <a:p>
            <a:pPr lvl="1"/>
            <a:r>
              <a:rPr lang="sv-SE" sz="2400" dirty="0"/>
              <a:t>20 pll 12905kg 48cbm (Volymen motsvarar en 40ft container)</a:t>
            </a:r>
          </a:p>
          <a:p>
            <a:r>
              <a:rPr lang="sv-SE" sz="2400" dirty="0"/>
              <a:t>Godsmottagare</a:t>
            </a:r>
          </a:p>
          <a:p>
            <a:pPr lvl="1"/>
            <a:r>
              <a:rPr lang="sv-SE" sz="2400" dirty="0"/>
              <a:t>Mondi AB, Örnsköldsvik</a:t>
            </a:r>
          </a:p>
          <a:p>
            <a:r>
              <a:rPr lang="sv-SE" sz="2400" dirty="0"/>
              <a:t>Ge exempel på transportlösning från upphämtat till levererat hos mottagaren i Örnsköldsvik</a:t>
            </a:r>
          </a:p>
          <a:p>
            <a:r>
              <a:rPr lang="sv-SE" sz="2400" dirty="0"/>
              <a:t>Vilka transportsätt ingår?</a:t>
            </a:r>
          </a:p>
          <a:p>
            <a:pPr marL="0" indent="0">
              <a:buNone/>
            </a:pPr>
            <a:endParaRPr lang="sv-SE" sz="2400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10417DB3-4064-40AF-8E1B-A25A487E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/>
              <a:t>Transportlösning</a:t>
            </a:r>
          </a:p>
        </p:txBody>
      </p:sp>
    </p:spTree>
    <p:extLst>
      <p:ext uri="{BB962C8B-B14F-4D97-AF65-F5344CB8AC3E}">
        <p14:creationId xmlns:p14="http://schemas.microsoft.com/office/powerpoint/2010/main" val="421102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4"/>
          <p:cNvSpPr>
            <a:spLocks noGrp="1"/>
          </p:cNvSpPr>
          <p:nvPr>
            <p:ph idx="1"/>
          </p:nvPr>
        </p:nvSpPr>
        <p:spPr>
          <a:xfrm>
            <a:off x="457200" y="1166018"/>
            <a:ext cx="8435280" cy="5575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600" b="1" dirty="0"/>
              <a:t>4</a:t>
            </a:r>
          </a:p>
          <a:p>
            <a:r>
              <a:rPr lang="sv-SE" sz="2600" dirty="0"/>
              <a:t>Godsavsändare</a:t>
            </a:r>
          </a:p>
          <a:p>
            <a:pPr lvl="1"/>
            <a:r>
              <a:rPr lang="sv-SE" sz="2600" dirty="0"/>
              <a:t>Hiab AB i Härnösand </a:t>
            </a:r>
          </a:p>
          <a:p>
            <a:r>
              <a:rPr lang="sv-SE" sz="2600" dirty="0"/>
              <a:t>Gods</a:t>
            </a:r>
          </a:p>
          <a:p>
            <a:pPr lvl="1"/>
            <a:r>
              <a:rPr lang="sv-SE" sz="2600" dirty="0"/>
              <a:t>10 kli 8950kg 6,8 </a:t>
            </a:r>
            <a:r>
              <a:rPr lang="sv-SE" sz="2600" dirty="0" err="1"/>
              <a:t>flm</a:t>
            </a:r>
            <a:r>
              <a:rPr lang="sv-SE" sz="2600" dirty="0"/>
              <a:t> (Volymen motsvara en  halv/lastbil trailer)</a:t>
            </a:r>
          </a:p>
          <a:p>
            <a:r>
              <a:rPr lang="sv-SE" sz="2600" dirty="0"/>
              <a:t>Godsmottagare</a:t>
            </a:r>
          </a:p>
          <a:p>
            <a:pPr lvl="1"/>
            <a:r>
              <a:rPr lang="sv-SE" sz="2600" dirty="0" err="1"/>
              <a:t>Autocarri</a:t>
            </a:r>
            <a:r>
              <a:rPr lang="sv-SE" sz="2600" dirty="0"/>
              <a:t> SRL i Bergamo IT Italien</a:t>
            </a:r>
          </a:p>
          <a:p>
            <a:r>
              <a:rPr lang="sv-SE" sz="2800" dirty="0"/>
              <a:t>Ge exempel på transportlösning från upphämtat till levererat hos mottagaren i Bergamo</a:t>
            </a:r>
          </a:p>
          <a:p>
            <a:r>
              <a:rPr lang="sv-SE" sz="2800" dirty="0"/>
              <a:t>Vilka transportsätt ingår?</a:t>
            </a:r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A0AE1CC5-3F75-499F-913A-178B18E0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/>
              <a:t>Transportlösning</a:t>
            </a:r>
          </a:p>
        </p:txBody>
      </p:sp>
    </p:spTree>
    <p:extLst>
      <p:ext uri="{BB962C8B-B14F-4D97-AF65-F5344CB8AC3E}">
        <p14:creationId xmlns:p14="http://schemas.microsoft.com/office/powerpoint/2010/main" val="11236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67544" y="908720"/>
            <a:ext cx="8784976" cy="576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5</a:t>
            </a:r>
          </a:p>
          <a:p>
            <a:r>
              <a:rPr lang="sv-SE" sz="2400" dirty="0"/>
              <a:t>Godsavsändare</a:t>
            </a:r>
          </a:p>
          <a:p>
            <a:pPr lvl="1"/>
            <a:r>
              <a:rPr lang="sv-SE" sz="2400" dirty="0" err="1"/>
              <a:t>Verdure</a:t>
            </a:r>
            <a:r>
              <a:rPr lang="sv-SE" sz="2400" dirty="0"/>
              <a:t> </a:t>
            </a:r>
            <a:r>
              <a:rPr lang="sv-SE" sz="2400" dirty="0" err="1"/>
              <a:t>Surgelate</a:t>
            </a:r>
            <a:r>
              <a:rPr lang="sv-SE" sz="2400" dirty="0"/>
              <a:t> SA</a:t>
            </a:r>
          </a:p>
          <a:p>
            <a:pPr marL="800100" lvl="2" indent="0">
              <a:buNone/>
            </a:pPr>
            <a:r>
              <a:rPr lang="sv-SE" dirty="0"/>
              <a:t>Vicenza IT Italien</a:t>
            </a:r>
          </a:p>
          <a:p>
            <a:r>
              <a:rPr lang="sv-SE" sz="2400" dirty="0"/>
              <a:t>Gods</a:t>
            </a:r>
          </a:p>
          <a:p>
            <a:pPr marL="400050" lvl="1" indent="0">
              <a:buNone/>
            </a:pPr>
            <a:r>
              <a:rPr lang="sv-SE" sz="2400" dirty="0"/>
              <a:t>30 pallar 23 550kg frysta grönsaker (Volymen motsvarar en 40ft container)</a:t>
            </a:r>
          </a:p>
          <a:p>
            <a:r>
              <a:rPr lang="sv-SE" sz="2400" dirty="0"/>
              <a:t>Godsmottagare </a:t>
            </a:r>
          </a:p>
          <a:p>
            <a:pPr lvl="1"/>
            <a:r>
              <a:rPr lang="sv-SE" sz="2400" dirty="0"/>
              <a:t>ICA Lager, Borlänge</a:t>
            </a:r>
          </a:p>
          <a:p>
            <a:r>
              <a:rPr lang="sv-SE" sz="2400" dirty="0"/>
              <a:t>Ge exempel på transportlösning från  upphämtat Vicenza till levererat Borlänge.</a:t>
            </a:r>
          </a:p>
          <a:p>
            <a:r>
              <a:rPr lang="sv-SE" sz="2400" dirty="0"/>
              <a:t>Vilka transportsätt ingår?</a:t>
            </a:r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CEBCB464-1BE3-4481-835A-BC3B95F1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/>
          <a:lstStyle/>
          <a:p>
            <a:r>
              <a:rPr lang="sv-SE" dirty="0"/>
              <a:t>Transportlösning</a:t>
            </a:r>
          </a:p>
        </p:txBody>
      </p:sp>
    </p:spTree>
    <p:extLst>
      <p:ext uri="{BB962C8B-B14F-4D97-AF65-F5344CB8AC3E}">
        <p14:creationId xmlns:p14="http://schemas.microsoft.com/office/powerpoint/2010/main" val="137655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196752"/>
            <a:ext cx="8507288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6</a:t>
            </a:r>
          </a:p>
          <a:p>
            <a:r>
              <a:rPr lang="sv-SE" sz="2400" dirty="0"/>
              <a:t>Godsavsändare</a:t>
            </a:r>
          </a:p>
          <a:p>
            <a:pPr lvl="1" indent="-342900"/>
            <a:r>
              <a:rPr lang="sv-SE" sz="2400" dirty="0"/>
              <a:t>Volvo Penta </a:t>
            </a:r>
          </a:p>
          <a:p>
            <a:pPr marL="400050" lvl="1" indent="0">
              <a:buNone/>
            </a:pPr>
            <a:r>
              <a:rPr lang="sv-SE" sz="2400" dirty="0"/>
              <a:t>	Chesapeake VA USA</a:t>
            </a:r>
          </a:p>
          <a:p>
            <a:r>
              <a:rPr lang="sv-SE" sz="2400" dirty="0"/>
              <a:t>Gods</a:t>
            </a:r>
          </a:p>
          <a:p>
            <a:pPr lvl="1" indent="-342900"/>
            <a:r>
              <a:rPr lang="sv-SE" sz="2400" dirty="0"/>
              <a:t>12 pallar 10 500kg 20 m3 båtmotorer (Volymen motsvarar en 20ft container)</a:t>
            </a:r>
          </a:p>
          <a:p>
            <a:r>
              <a:rPr lang="sv-SE" sz="2400" dirty="0"/>
              <a:t>Godsmottagare</a:t>
            </a:r>
          </a:p>
          <a:p>
            <a:pPr lvl="1" indent="-342900"/>
            <a:r>
              <a:rPr lang="sv-SE" sz="2400" dirty="0" err="1"/>
              <a:t>Beneteau</a:t>
            </a:r>
            <a:r>
              <a:rPr lang="sv-SE" sz="2400" dirty="0"/>
              <a:t> SA Lyon FR Frankrike</a:t>
            </a:r>
          </a:p>
          <a:p>
            <a:r>
              <a:rPr lang="sv-SE" sz="2400" dirty="0"/>
              <a:t>Ge exempel på transportlösning från  upphämtat Chesapeake</a:t>
            </a:r>
          </a:p>
          <a:p>
            <a:pPr marL="0" indent="0">
              <a:buNone/>
            </a:pPr>
            <a:r>
              <a:rPr lang="sv-SE" sz="2400" dirty="0"/>
              <a:t>    till levererat Lyon. Vilka transportsätt ingår?</a:t>
            </a:r>
          </a:p>
          <a:p>
            <a:pPr marL="0" indent="0">
              <a:buNone/>
            </a:pPr>
            <a:endParaRPr lang="sv-SE" sz="2600" dirty="0"/>
          </a:p>
          <a:p>
            <a:pPr marL="0" indent="0">
              <a:buNone/>
            </a:pPr>
            <a:endParaRPr lang="sv-SE" sz="2400" dirty="0"/>
          </a:p>
          <a:p>
            <a:pPr marL="0" indent="0">
              <a:buNone/>
            </a:pPr>
            <a:endParaRPr lang="sv-SE" sz="2400" dirty="0"/>
          </a:p>
          <a:p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9157C6EC-5B6A-4A95-B22D-F9711622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/>
              <a:t>Transportlösning</a:t>
            </a:r>
          </a:p>
        </p:txBody>
      </p:sp>
    </p:spTree>
    <p:extLst>
      <p:ext uri="{BB962C8B-B14F-4D97-AF65-F5344CB8AC3E}">
        <p14:creationId xmlns:p14="http://schemas.microsoft.com/office/powerpoint/2010/main" val="2695688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18356" y="1196752"/>
            <a:ext cx="850728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7</a:t>
            </a:r>
          </a:p>
          <a:p>
            <a:r>
              <a:rPr lang="sv-SE" sz="2400" dirty="0"/>
              <a:t>Godsavsändare</a:t>
            </a:r>
          </a:p>
          <a:p>
            <a:pPr lvl="1" indent="-342900"/>
            <a:r>
              <a:rPr lang="sv-SE" sz="2400" dirty="0" err="1"/>
              <a:t>Vinos</a:t>
            </a:r>
            <a:r>
              <a:rPr lang="sv-SE" sz="2400" dirty="0"/>
              <a:t> de </a:t>
            </a:r>
            <a:r>
              <a:rPr lang="sv-SE" sz="2400" dirty="0" err="1"/>
              <a:t>calidad</a:t>
            </a:r>
            <a:r>
              <a:rPr lang="sv-SE" sz="2400" dirty="0"/>
              <a:t> Carlos </a:t>
            </a:r>
          </a:p>
          <a:p>
            <a:pPr marL="400050" lvl="1" indent="0">
              <a:buNone/>
            </a:pPr>
            <a:r>
              <a:rPr lang="sv-SE" sz="2400" dirty="0"/>
              <a:t>	San Sebastian ES Spanien </a:t>
            </a:r>
          </a:p>
          <a:p>
            <a:r>
              <a:rPr lang="sv-SE" sz="2400" dirty="0"/>
              <a:t>Gods</a:t>
            </a:r>
          </a:p>
          <a:p>
            <a:pPr lvl="1" indent="-342900"/>
            <a:r>
              <a:rPr lang="sv-SE" sz="2400" dirty="0"/>
              <a:t>33 pallar Vin 18 550kg ( Volymen motsvarar en hel lastbil/ trailer)</a:t>
            </a:r>
          </a:p>
          <a:p>
            <a:r>
              <a:rPr lang="sv-SE" sz="2400" dirty="0"/>
              <a:t>Godsmottagare</a:t>
            </a:r>
          </a:p>
          <a:p>
            <a:pPr lvl="1" indent="-342900"/>
            <a:r>
              <a:rPr lang="sv-SE" sz="2400" dirty="0"/>
              <a:t>Vin &amp; Sprit i Stockholm. </a:t>
            </a:r>
          </a:p>
          <a:p>
            <a:r>
              <a:rPr lang="sv-SE" sz="2400" dirty="0"/>
              <a:t>Ge exempel på transportlösning från upphämtat San Sebastian till levererar Stockholm.</a:t>
            </a:r>
          </a:p>
          <a:p>
            <a:r>
              <a:rPr lang="sv-SE" sz="2400" dirty="0"/>
              <a:t>Vilka transportsätt ingår?</a:t>
            </a:r>
          </a:p>
          <a:p>
            <a:pPr marL="0" indent="0">
              <a:buNone/>
            </a:pPr>
            <a:endParaRPr lang="sv-SE" sz="2200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6" name="Rubrik 1">
            <a:extLst>
              <a:ext uri="{FF2B5EF4-FFF2-40B4-BE49-F238E27FC236}">
                <a16:creationId xmlns:a16="http://schemas.microsoft.com/office/drawing/2014/main" id="{D88E0450-E9EB-4DD3-950D-7687EAA73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sv-SE" dirty="0"/>
              <a:t>Transportlösning</a:t>
            </a:r>
          </a:p>
        </p:txBody>
      </p:sp>
    </p:spTree>
    <p:extLst>
      <p:ext uri="{BB962C8B-B14F-4D97-AF65-F5344CB8AC3E}">
        <p14:creationId xmlns:p14="http://schemas.microsoft.com/office/powerpoint/2010/main" val="18642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Transportlösning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43384" y="1340768"/>
            <a:ext cx="879532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8</a:t>
            </a:r>
          </a:p>
          <a:p>
            <a:r>
              <a:rPr lang="sv-SE" sz="2400" dirty="0"/>
              <a:t>Godsavsändare</a:t>
            </a:r>
          </a:p>
          <a:p>
            <a:pPr lvl="1" indent="-342900"/>
            <a:r>
              <a:rPr lang="sv-SE" sz="2400" dirty="0" err="1"/>
              <a:t>Tüketici</a:t>
            </a:r>
            <a:r>
              <a:rPr lang="sv-SE" sz="2400" dirty="0"/>
              <a:t> </a:t>
            </a:r>
            <a:r>
              <a:rPr lang="sv-SE" sz="2400" dirty="0" err="1"/>
              <a:t>Elektroniği</a:t>
            </a:r>
            <a:endParaRPr lang="sv-SE" sz="2400" dirty="0"/>
          </a:p>
          <a:p>
            <a:pPr marL="400050" lvl="1" indent="0">
              <a:buNone/>
            </a:pPr>
            <a:r>
              <a:rPr lang="sv-SE" sz="2400" dirty="0"/>
              <a:t>	Izmir TU Turkiet</a:t>
            </a:r>
          </a:p>
          <a:p>
            <a:r>
              <a:rPr lang="sv-SE" sz="2400" dirty="0"/>
              <a:t>Gods</a:t>
            </a:r>
          </a:p>
          <a:p>
            <a:pPr lvl="1" indent="-342900"/>
            <a:r>
              <a:rPr lang="sv-SE" sz="2400" dirty="0"/>
              <a:t>349 </a:t>
            </a:r>
            <a:r>
              <a:rPr lang="sv-SE" sz="2400" dirty="0" err="1"/>
              <a:t>krt</a:t>
            </a:r>
            <a:r>
              <a:rPr lang="sv-SE" sz="2400" dirty="0"/>
              <a:t> 8996kg 66 m3 (Volymen motsvarar en 40’ container)</a:t>
            </a:r>
          </a:p>
          <a:p>
            <a:r>
              <a:rPr lang="sv-SE" sz="2400" dirty="0"/>
              <a:t>Godsmottagare</a:t>
            </a:r>
          </a:p>
          <a:p>
            <a:pPr lvl="1" indent="-342900"/>
            <a:r>
              <a:rPr lang="sv-SE" sz="2400" dirty="0" err="1"/>
              <a:t>NetOnNet</a:t>
            </a:r>
            <a:r>
              <a:rPr lang="sv-SE" sz="2400" dirty="0"/>
              <a:t> i Borås.</a:t>
            </a:r>
          </a:p>
          <a:p>
            <a:r>
              <a:rPr lang="sv-SE" sz="2400" dirty="0"/>
              <a:t>Ge exempel på transportlösning från upphämtat Izmir till levererat Borås</a:t>
            </a:r>
          </a:p>
          <a:p>
            <a:r>
              <a:rPr lang="sv-SE" sz="2400" dirty="0"/>
              <a:t>Vilka transportsätt ingår?</a:t>
            </a:r>
          </a:p>
          <a:p>
            <a:pPr marL="0" indent="0">
              <a:buNone/>
            </a:pPr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26408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383</Words>
  <Application>Microsoft Office PowerPoint</Application>
  <PresentationFormat>Bildspel på skärmen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Office-tema</vt:lpstr>
      <vt:lpstr>Transportsystem/Transportkedjor och Miljöpåverkan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  <vt:lpstr>Transportlösning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Lisbeth Wessberg Ledner</dc:creator>
  <cp:lastModifiedBy>Lisbeth Ledner</cp:lastModifiedBy>
  <cp:revision>41</cp:revision>
  <dcterms:created xsi:type="dcterms:W3CDTF">2015-10-25T08:40:16Z</dcterms:created>
  <dcterms:modified xsi:type="dcterms:W3CDTF">2023-08-16T09:02:26Z</dcterms:modified>
</cp:coreProperties>
</file>