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17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97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9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04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7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76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08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71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4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687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18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BFF6-48E6-4BCA-BC3A-21BED9DB012F}" type="datetimeFigureOut">
              <a:rPr lang="sv-SE" smtClean="0"/>
              <a:t>2023-11-15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36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287318"/>
          </a:xfrm>
        </p:spPr>
        <p:txBody>
          <a:bodyPr>
            <a:normAutofit fontScale="62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1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3200" dirty="0" err="1"/>
              <a:t>Zhang H</a:t>
            </a:r>
            <a:r xmlns:a="http://schemas.openxmlformats.org/drawingml/2006/main">
              <a:rPr lang="en" sz="3200" dirty="0"/>
              <a:t> </a:t>
            </a:r>
            <a:r xmlns:a="http://schemas.openxmlformats.org/drawingml/2006/main">
              <a:rPr lang="en" sz="3200" dirty="0" err="1"/>
              <a:t>Phew</a:t>
            </a:r>
            <a:endParaRPr xmlns:a="http://schemas.openxmlformats.org/drawingml/2006/main" lang="sv-SE" sz="3200" dirty="0"/>
          </a:p>
          <a:p>
            <a:pPr xmlns:a="http://schemas.openxmlformats.org/drawingml/2006/main" lvl="1"/>
            <a:r xmlns:a="http://schemas.openxmlformats.org/drawingml/2006/main">
              <a:rPr lang="en" sz="3200" dirty="0"/>
              <a:t>Hangzhou CN</a:t>
            </a:r>
          </a:p>
          <a:p>
            <a:r xmlns:a="http://schemas.openxmlformats.org/drawingml/2006/main">
              <a:rPr lang="en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158kr 3578kg 25cbm (=20' container)</a:t>
            </a:r>
          </a:p>
          <a:p>
            <a:r xmlns:a="http://schemas.openxmlformats.org/drawingml/2006/main">
              <a:rPr lang="en" dirty="0"/>
              <a:t>Receiver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Suntoy AB Sunne</a:t>
            </a:r>
          </a:p>
          <a:p>
            <a:r xmlns:a="http://schemas.openxmlformats.org/drawingml/2006/main">
              <a:rPr lang="en" dirty="0"/>
              <a:t>Give an example of a transport solution from the sender in CN to delivered at </a:t>
            </a:r>
            <a:r xmlns:a="http://schemas.openxmlformats.org/drawingml/2006/main">
              <a:rPr lang="en" dirty="0" err="1"/>
              <a:t>Suntoy </a:t>
            </a:r>
            <a:r xmlns:a="http://schemas.openxmlformats.org/drawingml/2006/main">
              <a:rPr lang="en" dirty="0"/>
              <a:t>AB Sunne.</a:t>
            </a:r>
          </a:p>
          <a:p>
            <a:r xmlns:a="http://schemas.openxmlformats.org/drawingml/2006/main">
              <a:rPr lang="en" dirty="0"/>
              <a:t>Which modes of transport are included</a:t>
            </a:r>
          </a:p>
          <a:p>
            <a:endParaRPr lang="sv-SE" dirty="0"/>
          </a:p>
          <a:p>
            <a:r xmlns:a="http://schemas.openxmlformats.org/drawingml/2006/main">
              <a:rPr lang="en" b="1" dirty="0"/>
              <a:t>Road transport from the sender to the port</a:t>
            </a:r>
          </a:p>
          <a:p>
            <a:r xmlns:a="http://schemas.openxmlformats.org/drawingml/2006/main">
              <a:rPr lang="en" dirty="0"/>
              <a:t>Sea transport to Gbg + road transport to Sunne</a:t>
            </a:r>
          </a:p>
          <a:p>
            <a:r xmlns:a="http://schemas.openxmlformats.org/drawingml/2006/main">
              <a:rPr lang="en" dirty="0"/>
              <a:t>Intermodal transport road/JVG from CN via Germany/Poland + road transport to Sunne</a:t>
            </a:r>
          </a:p>
          <a:p>
            <a:r xmlns:a="http://schemas.openxmlformats.org/drawingml/2006/main">
              <a:rPr lang="en" b="1" dirty="0"/>
              <a:t>Sea transport to Gbg + JVG to Karlstad + road transport to Sunne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0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5948" y="1166018"/>
            <a:ext cx="8590548" cy="5575350"/>
          </a:xfrm>
        </p:spPr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2</a:t>
            </a:r>
          </a:p>
          <a:p>
            <a:r xmlns:a="http://schemas.openxmlformats.org/drawingml/2006/main">
              <a:rPr lang="en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SKF Mekan AB Katrineholm</a:t>
            </a:r>
          </a:p>
          <a:p>
            <a:r xmlns:a="http://schemas.openxmlformats.org/drawingml/2006/main">
              <a:rPr lang="en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30 pll 17890kg 13.6 </a:t>
            </a:r>
            <a:r xmlns:a="http://schemas.openxmlformats.org/drawingml/2006/main">
              <a:rPr lang="en" dirty="0" err="1"/>
              <a:t>flm </a:t>
            </a:r>
            <a:r xmlns:a="http://schemas.openxmlformats.org/drawingml/2006/main">
              <a:rPr lang="en" dirty="0"/>
              <a:t>(full trailer)</a:t>
            </a:r>
          </a:p>
          <a:p>
            <a:r xmlns:a="http://schemas.openxmlformats.org/drawingml/2006/main">
              <a:rPr lang="en" dirty="0"/>
              <a:t>Receiver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Duisburg DE</a:t>
            </a:r>
          </a:p>
          <a:p>
            <a:r xmlns:a="http://schemas.openxmlformats.org/drawingml/2006/main">
              <a:rPr lang="en" dirty="0"/>
              <a:t>Give an example of a transport solution from collection to delivery at the recipient in Duisburg DE</a:t>
            </a:r>
          </a:p>
          <a:p>
            <a:r xmlns:a="http://schemas.openxmlformats.org/drawingml/2006/main">
              <a:rPr lang="en" dirty="0"/>
              <a:t>Which modes of transport are included?</a:t>
            </a:r>
          </a:p>
          <a:p>
            <a:endParaRPr lang="sv-SE" dirty="0"/>
          </a:p>
          <a:p>
            <a:r xmlns:a="http://schemas.openxmlformats.org/drawingml/2006/main">
              <a:rPr lang="en" dirty="0"/>
              <a:t>Road transport Katrineholm – Duisburg via RORO Skåne road through DE 45 miles</a:t>
            </a:r>
          </a:p>
          <a:p>
            <a:r xmlns:a="http://schemas.openxmlformats.org/drawingml/2006/main">
              <a:rPr lang="en" dirty="0"/>
              <a:t>Road transport Katrineholm – Duisburg via RORO Gbg via BE road to Duisburg DE 23 miles</a:t>
            </a:r>
          </a:p>
          <a:p>
            <a:r xmlns:a="http://schemas.openxmlformats.org/drawingml/2006/main">
              <a:rPr lang="en" b="1" dirty="0"/>
              <a:t>Road transport (Katrineholm) + Intermodal transport Katrineholm Duisburg + Road transport Duisburg</a:t>
            </a:r>
          </a:p>
          <a:p>
            <a:pPr lvl="1"/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3CBA860-CB65-4136-8C35-9C9BEFE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1828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rmAutofit fontScale="77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3</a:t>
            </a:r>
          </a:p>
          <a:p>
            <a:r xmlns:a="http://schemas.openxmlformats.org/drawingml/2006/main">
              <a:rPr lang="en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Alteco Corp, Minneapolis MN, US</a:t>
            </a:r>
          </a:p>
          <a:p>
            <a:r xmlns:a="http://schemas.openxmlformats.org/drawingml/2006/main">
              <a:rPr lang="en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20 pll 12905kg 48cbm (=40' container)</a:t>
            </a:r>
          </a:p>
          <a:p>
            <a:r xmlns:a="http://schemas.openxmlformats.org/drawingml/2006/main">
              <a:rPr lang="en" dirty="0"/>
              <a:t>Receiver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Mondi AB, Örnsköldsvik</a:t>
            </a:r>
          </a:p>
          <a:p>
            <a:r xmlns:a="http://schemas.openxmlformats.org/drawingml/2006/main">
              <a:rPr lang="en" dirty="0"/>
              <a:t>Give an example of a transport solution from collection to delivery at the receiver in Örnsköldsvik</a:t>
            </a:r>
          </a:p>
          <a:p>
            <a:r xmlns:a="http://schemas.openxmlformats.org/drawingml/2006/main">
              <a:rPr lang="en" dirty="0"/>
              <a:t>Which modes of transport are included?</a:t>
            </a:r>
          </a:p>
          <a:p>
            <a:pPr marL="0" indent="0">
              <a:buNone/>
            </a:pPr>
            <a:endParaRPr lang="sv-SE" dirty="0"/>
          </a:p>
          <a:p>
            <a:r xmlns:a="http://schemas.openxmlformats.org/drawingml/2006/main">
              <a:rPr lang="en" dirty="0"/>
              <a:t>Road transport + Sea to Gbg, road transport to Ö-vik</a:t>
            </a:r>
          </a:p>
          <a:p>
            <a:r xmlns:a="http://schemas.openxmlformats.org/drawingml/2006/main">
              <a:rPr lang="en" dirty="0"/>
              <a:t>JVG/Road transport + Sea to Gbg, train to Ö-vik</a:t>
            </a:r>
          </a:p>
          <a:p>
            <a:r xmlns:a="http://schemas.openxmlformats.org/drawingml/2006/main">
              <a:rPr lang="en" b="1" dirty="0"/>
              <a:t>JVG transport + Sea to Hamburg, sea transport with </a:t>
            </a:r>
            <a:r xmlns:a="http://schemas.openxmlformats.org/drawingml/2006/main">
              <a:rPr lang="en" b="1" dirty="0" err="1"/>
              <a:t>feeder ship </a:t>
            </a:r>
            <a:r xmlns:a="http://schemas.openxmlformats.org/drawingml/2006/main">
              <a:rPr lang="en" b="1" dirty="0"/>
              <a:t>to Norrland coast, road transport Ö-vik</a:t>
            </a:r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10417DB3-4064-40AF-8E1B-A25A487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42110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575350"/>
          </a:xfrm>
        </p:spPr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4</a:t>
            </a:r>
          </a:p>
          <a:p>
            <a:r xmlns:a="http://schemas.openxmlformats.org/drawingml/2006/main">
              <a:rPr lang="en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Hiab AB in Härnösand</a:t>
            </a:r>
          </a:p>
          <a:p>
            <a:r xmlns:a="http://schemas.openxmlformats.org/drawingml/2006/main">
              <a:rPr lang="en" dirty="0"/>
              <a:t>Goods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10 bran 8950kg 6.8 </a:t>
            </a:r>
            <a:r xmlns:a="http://schemas.openxmlformats.org/drawingml/2006/main">
              <a:rPr lang="en" dirty="0" err="1"/>
              <a:t>flm </a:t>
            </a:r>
            <a:r xmlns:a="http://schemas.openxmlformats.org/drawingml/2006/main">
              <a:rPr lang="en" dirty="0"/>
              <a:t>(= half trailer)</a:t>
            </a:r>
          </a:p>
          <a:p>
            <a:r xmlns:a="http://schemas.openxmlformats.org/drawingml/2006/main">
              <a:rPr lang="en" dirty="0"/>
              <a:t>Receiver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Bergamo IT</a:t>
            </a:r>
          </a:p>
          <a:p>
            <a:r xmlns:a="http://schemas.openxmlformats.org/drawingml/2006/main">
              <a:rPr lang="en" dirty="0"/>
              <a:t>Give an example of a transport solution from collection to delivery at the receiver in Örnsköldsvik</a:t>
            </a:r>
          </a:p>
          <a:p>
            <a:r xmlns:a="http://schemas.openxmlformats.org/drawingml/2006/main">
              <a:rPr lang="en" dirty="0"/>
              <a:t>Which modes of transport are included?</a:t>
            </a:r>
          </a:p>
          <a:p>
            <a:pPr marL="0" indent="0">
              <a:buNone/>
            </a:pPr>
            <a:endParaRPr lang="sv-SE" dirty="0"/>
          </a:p>
          <a:p>
            <a:r xmlns:a="http://schemas.openxmlformats.org/drawingml/2006/main">
              <a:rPr lang="en" dirty="0"/>
              <a:t>Consolidation with </a:t>
            </a:r>
            <a:r xmlns:a="http://schemas.openxmlformats.org/drawingml/2006/main">
              <a:rPr lang="en" dirty="0" err="1"/>
              <a:t>cargo carriers </a:t>
            </a:r>
            <a:r xmlns:a="http://schemas.openxmlformats.org/drawingml/2006/main">
              <a:rPr lang="en" dirty="0"/>
              <a:t>traveling from Sundsvall to the goods terminal in Skåne</a:t>
            </a:r>
          </a:p>
          <a:p>
            <a:r xmlns:a="http://schemas.openxmlformats.org/drawingml/2006/main">
              <a:rPr lang="en" b="1" dirty="0"/>
              <a:t>Consolidation with </a:t>
            </a:r>
            <a:r xmlns:a="http://schemas.openxmlformats.org/drawingml/2006/main">
              <a:rPr lang="en" b="1" dirty="0" err="1"/>
              <a:t>cargo carriers </a:t>
            </a:r>
            <a:r xmlns:a="http://schemas.openxmlformats.org/drawingml/2006/main">
              <a:rPr lang="en" b="1" dirty="0"/>
              <a:t>that go JVG from Sundsvall to the goods terminal in Skåne</a:t>
            </a:r>
          </a:p>
          <a:p>
            <a:r xmlns:a="http://schemas.openxmlformats.org/drawingml/2006/main">
              <a:rPr lang="en" b="1" dirty="0"/>
              <a:t>Consolidation to IT in Sundsvall Intermodal transport to IT, road transport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A0AE1CC5-3F75-499F-913A-178B18E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1236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908720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dirty="0"/>
              <a:t>5</a:t>
            </a:r>
          </a:p>
          <a:p>
            <a:r xmlns:a="http://schemas.openxmlformats.org/drawingml/2006/main">
              <a:rPr lang="en" sz="2400" dirty="0"/>
              <a:t>Freight forwarder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 err="1"/>
              <a:t>Verdure</a:t>
            </a:r>
            <a:r xmlns:a="http://schemas.openxmlformats.org/drawingml/2006/main">
              <a:rPr lang="en" sz="2400" dirty="0"/>
              <a:t> </a:t>
            </a:r>
            <a:r xmlns:a="http://schemas.openxmlformats.org/drawingml/2006/main">
              <a:rPr lang="en" sz="2400" dirty="0" err="1"/>
              <a:t>Surgelate </a:t>
            </a:r>
            <a:r xmlns:a="http://schemas.openxmlformats.org/drawingml/2006/main">
              <a:rPr lang="en" sz="2400" dirty="0"/>
              <a:t>SA</a:t>
            </a:r>
          </a:p>
          <a:p>
            <a:pPr xmlns:a="http://schemas.openxmlformats.org/drawingml/2006/main" marL="800100" lvl="2" indent="0">
              <a:buNone/>
            </a:pPr>
            <a:r xmlns:a="http://schemas.openxmlformats.org/drawingml/2006/main">
              <a:rPr lang="en" dirty="0"/>
              <a:t>Vicenza IT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marL="400050" lvl="1" indent="0">
              <a:buNone/>
            </a:pPr>
            <a:r xmlns:a="http://schemas.openxmlformats.org/drawingml/2006/main">
              <a:rPr lang="en" sz="2400" dirty="0"/>
              <a:t>30 pallets 23,550kg frozen vegetables</a:t>
            </a:r>
          </a:p>
          <a:p>
            <a:r xmlns:a="http://schemas.openxmlformats.org/drawingml/2006/main">
              <a:rPr lang="en" sz="2400" dirty="0"/>
              <a:t>Receiver</a:t>
            </a:r>
          </a:p>
          <a:p>
            <a:pPr xmlns:a="http://schemas.openxmlformats.org/drawingml/2006/main" lvl="1"/>
            <a:r xmlns:a="http://schemas.openxmlformats.org/drawingml/2006/main">
              <a:rPr lang="en" sz="2400" dirty="0"/>
              <a:t>ICA Warehouse, Borlänge</a:t>
            </a:r>
          </a:p>
          <a:p>
            <a:r xmlns:a="http://schemas.openxmlformats.org/drawingml/2006/main">
              <a:rPr lang="en" sz="2800" dirty="0"/>
              <a:t>Give an example of a transport solution from picked up Vicenza to delivered Borlänge.</a:t>
            </a:r>
          </a:p>
          <a:p>
            <a:r xmlns:a="http://schemas.openxmlformats.org/drawingml/2006/main">
              <a:rPr lang="en" sz="2800" dirty="0"/>
              <a:t>Which modes of transport are included?</a:t>
            </a:r>
          </a:p>
          <a:p>
            <a:pPr marL="0" indent="0">
              <a:buNone/>
            </a:pPr>
            <a:endParaRPr lang="sv-SE" dirty="0"/>
          </a:p>
          <a:p>
            <a:r xmlns:a="http://schemas.openxmlformats.org/drawingml/2006/main">
              <a:rPr lang="en" sz="2600" dirty="0"/>
              <a:t>Path from sender to recipient</a:t>
            </a:r>
          </a:p>
          <a:p>
            <a:r xmlns:a="http://schemas.openxmlformats.org/drawingml/2006/main">
              <a:rPr lang="en" sz="2600" dirty="0"/>
              <a:t>Road transport + Sea transport to Gbg + Road transport to Borlänge</a:t>
            </a:r>
          </a:p>
          <a:p>
            <a:r xmlns:a="http://schemas.openxmlformats.org/drawingml/2006/main">
              <a:rPr lang="en" sz="2600" b="1" dirty="0"/>
              <a:t>Road transport + Sea transport to Gbg + JVG to Borlänge + Road transport</a:t>
            </a:r>
          </a:p>
          <a:p>
            <a:r xmlns:a="http://schemas.openxmlformats.org/drawingml/2006/main">
              <a:rPr lang="en" sz="2600" b="1" dirty="0"/>
              <a:t>Road transport + Intermodal transport to Borlänge + Road transport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EBCB464-1BE3-4481-835A-BC3B95F1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3765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dirty="0"/>
              <a:t>6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400" dirty="0"/>
              <a:t>Consignee of 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Volvo Penta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Chesapeake VA US</a:t>
            </a:r>
          </a:p>
          <a:p>
            <a:r xmlns:a="http://schemas.openxmlformats.org/drawingml/2006/main">
              <a:rPr lang="en" sz="24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12 pallets 10,500kg 20 m3 boat engines</a:t>
            </a:r>
          </a:p>
          <a:p>
            <a:r xmlns:a="http://schemas.openxmlformats.org/drawingml/2006/main">
              <a:rPr lang="en" sz="2400" dirty="0"/>
              <a:t>Receiver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400" dirty="0"/>
              <a:t>Lyon FR</a:t>
            </a:r>
          </a:p>
          <a:p>
            <a:r xmlns:a="http://schemas.openxmlformats.org/drawingml/2006/main">
              <a:rPr lang="en" sz="2400" dirty="0"/>
              <a:t>Give example of transport solution from picked up </a:t>
            </a:r>
            <a:r xmlns:a="http://schemas.openxmlformats.org/drawingml/2006/main">
              <a:rPr lang="en" sz="2400" dirty="0" err="1"/>
              <a:t>Chesapeke </a:t>
            </a:r>
            <a:r xmlns:a="http://schemas.openxmlformats.org/drawingml/2006/main">
              <a:rPr lang="en" sz="2400" dirty="0"/>
              <a:t>to delivered Lyon.</a:t>
            </a:r>
          </a:p>
          <a:p>
            <a:r xmlns:a="http://schemas.openxmlformats.org/drawingml/2006/main">
              <a:rPr lang="en" sz="2400" dirty="0"/>
              <a:t>Which modes of transport are included?</a:t>
            </a:r>
          </a:p>
          <a:p>
            <a:pPr marL="0" indent="0">
              <a:buNone/>
            </a:pPr>
            <a:endParaRPr lang="sv-SE" sz="2400" dirty="0"/>
          </a:p>
          <a:p>
            <a:r xmlns:a="http://schemas.openxmlformats.org/drawingml/2006/main">
              <a:rPr lang="en" sz="2400" dirty="0"/>
              <a:t>Road transport + Sea transport to Le Havre + Road transport</a:t>
            </a:r>
          </a:p>
          <a:p>
            <a:r xmlns:a="http://schemas.openxmlformats.org/drawingml/2006/main">
              <a:rPr lang="en" sz="2400" b="1" dirty="0"/>
              <a:t>Road transport + Sea transport to Marseille + Road transport</a:t>
            </a:r>
          </a:p>
          <a:p>
            <a:pPr marL="0" indent="0">
              <a:buNone/>
            </a:pPr>
            <a:endParaRPr lang="sv-SE" sz="2400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9157C6EC-5B6A-4A95-B22D-F9711622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26956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18356" y="1196752"/>
            <a:ext cx="8507288" cy="5257800"/>
          </a:xfrm>
        </p:spPr>
        <p:txBody>
          <a:bodyPr>
            <a:normAutofit fontScale="92500" lnSpcReduction="1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200" dirty="0"/>
              <a:t>7</a:t>
            </a:r>
          </a:p>
          <a:p>
            <a:r xmlns:a="http://schemas.openxmlformats.org/drawingml/2006/main">
              <a:rPr lang="en" sz="2200" dirty="0"/>
              <a:t>Freight forwarder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200" dirty="0"/>
              <a:t>Quality </a:t>
            </a:r>
            <a:r xmlns:a="http://schemas.openxmlformats.org/drawingml/2006/main">
              <a:rPr lang="en" sz="2200" dirty="0" err="1"/>
              <a:t>wines </a:t>
            </a:r>
            <a:r xmlns:a="http://schemas.openxmlformats.org/drawingml/2006/main">
              <a:rPr lang="en" sz="2200" dirty="0"/>
              <a:t>Carlos </a:t>
            </a:r>
            <a:r xmlns:a="http://schemas.openxmlformats.org/drawingml/2006/main">
              <a:rPr lang="en" sz="2200" dirty="0" err="1"/>
              <a:t>_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200" dirty="0"/>
              <a:t>San Sebastian ES</a:t>
            </a:r>
          </a:p>
          <a:p>
            <a:r xmlns:a="http://schemas.openxmlformats.org/drawingml/2006/main">
              <a:rPr lang="en" sz="22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200" dirty="0"/>
              <a:t>33 pallets 18,550 kg Wine (full trailer)</a:t>
            </a:r>
          </a:p>
          <a:p>
            <a:r xmlns:a="http://schemas.openxmlformats.org/drawingml/2006/main">
              <a:rPr lang="en" sz="2200" dirty="0"/>
              <a:t>Receiver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200" dirty="0"/>
              <a:t>Wine &amp; Spirits in Stockholm.</a:t>
            </a:r>
          </a:p>
          <a:p>
            <a:r xmlns:a="http://schemas.openxmlformats.org/drawingml/2006/main">
              <a:rPr lang="en" sz="2000" dirty="0"/>
              <a:t>Give an example of a transport solution from picked up in San Sebastian to delivered in Stockholm.</a:t>
            </a:r>
          </a:p>
          <a:p>
            <a:r xmlns:a="http://schemas.openxmlformats.org/drawingml/2006/main">
              <a:rPr lang="en" sz="2000" dirty="0"/>
              <a:t>Which modes of transport are included?</a:t>
            </a:r>
          </a:p>
          <a:p>
            <a:pPr marL="0" indent="0">
              <a:buNone/>
            </a:pPr>
            <a:endParaRPr lang="sv-SE" sz="2200" dirty="0"/>
          </a:p>
          <a:p>
            <a:r xmlns:a="http://schemas.openxmlformats.org/drawingml/2006/main">
              <a:rPr lang="en" sz="2200" dirty="0"/>
              <a:t>Road transport</a:t>
            </a:r>
          </a:p>
          <a:p>
            <a:r xmlns:a="http://schemas.openxmlformats.org/drawingml/2006/main">
              <a:rPr lang="en" sz="2200" b="1" dirty="0"/>
              <a:t>Road to FR border + Intermodal transport to </a:t>
            </a:r>
            <a:r xmlns:a="http://schemas.openxmlformats.org/drawingml/2006/main">
              <a:rPr lang="en" sz="2200" b="1" dirty="0" err="1"/>
              <a:t>Stockholm + Road</a:t>
            </a:r>
            <a:endParaRPr xmlns:a="http://schemas.openxmlformats.org/drawingml/2006/main" lang="sv-SE" sz="2200" b="1" dirty="0"/>
          </a:p>
          <a:p>
            <a:r xmlns:a="http://schemas.openxmlformats.org/drawingml/2006/main">
              <a:rPr lang="en" sz="2200" b="1" dirty="0"/>
              <a:t>Road + </a:t>
            </a:r>
            <a:r xmlns:a="http://schemas.openxmlformats.org/drawingml/2006/main">
              <a:rPr lang="en" sz="2200" b="1" dirty="0" err="1"/>
              <a:t>Intermodal trip </a:t>
            </a:r>
            <a:r xmlns:a="http://schemas.openxmlformats.org/drawingml/2006/main">
              <a:rPr lang="en" sz="2200" b="1" dirty="0"/>
              <a:t>with RORO/sea transport via BE and Gbg to Stockholm + Road</a:t>
            </a:r>
            <a:endParaRPr xmlns:a="http://schemas.openxmlformats.org/drawingml/2006/main" lang="sv-SE" sz="22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D88E0450-E9EB-4DD3-950D-7687EAA7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 xmlns:a="http://schemas.openxmlformats.org/drawingml/2006/main">
              <a:rPr lang="en" dirty="0"/>
              <a:t>Transport solution</a:t>
            </a:r>
          </a:p>
        </p:txBody>
      </p:sp>
    </p:spTree>
    <p:extLst>
      <p:ext uri="{BB962C8B-B14F-4D97-AF65-F5344CB8AC3E}">
        <p14:creationId xmlns:p14="http://schemas.microsoft.com/office/powerpoint/2010/main" val="1864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/>
              <a:t>Transport solution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43384" y="1340768"/>
            <a:ext cx="8795320" cy="5141168"/>
          </a:xfrm>
        </p:spPr>
        <p:txBody>
          <a:bodyPr>
            <a:normAutofit lnSpcReduction="1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000" dirty="0"/>
              <a:t>8</a:t>
            </a:r>
          </a:p>
          <a:p>
            <a:r xmlns:a="http://schemas.openxmlformats.org/drawingml/2006/main">
              <a:rPr lang="en" sz="2000" dirty="0"/>
              <a:t>Freight forwarder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000" dirty="0" err="1"/>
              <a:t>Tüketici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dirty="0" err="1"/>
              <a:t>Electronics</a:t>
            </a:r>
            <a:endParaRPr xmlns:a="http://schemas.openxmlformats.org/drawingml/2006/main" lang="sv-SE" sz="2000" dirty="0"/>
          </a:p>
          <a:p>
            <a:pPr xmlns:a="http://schemas.openxmlformats.org/drawingml/2006/main" lvl="1" indent="-342900"/>
            <a:r xmlns:a="http://schemas.openxmlformats.org/drawingml/2006/main">
              <a:rPr lang="en" sz="2000" dirty="0"/>
              <a:t>Izmir TU</a:t>
            </a:r>
          </a:p>
          <a:p>
            <a:r xmlns:a="http://schemas.openxmlformats.org/drawingml/2006/main">
              <a:rPr lang="en" sz="2000" dirty="0"/>
              <a:t>Goods</a:t>
            </a:r>
          </a:p>
          <a:p>
            <a:pPr xmlns:a="http://schemas.openxmlformats.org/drawingml/2006/main" lvl="1" indent="-342900"/>
            <a:r xmlns:a="http://schemas.openxmlformats.org/drawingml/2006/main">
              <a:rPr lang="en" sz="2000" dirty="0"/>
              <a:t>349 </a:t>
            </a:r>
            <a:r xmlns:a="http://schemas.openxmlformats.org/drawingml/2006/main">
              <a:rPr lang="en" sz="2000" dirty="0" err="1"/>
              <a:t>kroner </a:t>
            </a:r>
            <a:r xmlns:a="http://schemas.openxmlformats.org/drawingml/2006/main">
              <a:rPr lang="en" sz="2000" dirty="0"/>
              <a:t>8996kg 66 m3 (= 40' container)</a:t>
            </a:r>
          </a:p>
          <a:p>
            <a:r xmlns:a="http://schemas.openxmlformats.org/drawingml/2006/main">
              <a:rPr lang="en" sz="2000"/>
              <a:t>Receiver</a:t>
            </a:r>
            <a:endParaRPr xmlns:a="http://schemas.openxmlformats.org/drawingml/2006/main" lang="sv-SE" sz="2000" dirty="0"/>
          </a:p>
          <a:p>
            <a:pPr xmlns:a="http://schemas.openxmlformats.org/drawingml/2006/main" lvl="1" indent="-342900"/>
            <a:r xmlns:a="http://schemas.openxmlformats.org/drawingml/2006/main">
              <a:rPr lang="en" sz="2000" dirty="0" err="1"/>
              <a:t>NetOnNet </a:t>
            </a:r>
            <a:r xmlns:a="http://schemas.openxmlformats.org/drawingml/2006/main">
              <a:rPr lang="en" sz="2000" dirty="0"/>
              <a:t>in Borås.</a:t>
            </a:r>
          </a:p>
          <a:p>
            <a:r xmlns:a="http://schemas.openxmlformats.org/drawingml/2006/main">
              <a:rPr lang="en" sz="2000" dirty="0"/>
              <a:t>Give an example of a transport solution from picked up in Izmir to delivered in Borås</a:t>
            </a:r>
          </a:p>
          <a:p>
            <a:r xmlns:a="http://schemas.openxmlformats.org/drawingml/2006/main">
              <a:rPr lang="en" sz="2000" dirty="0"/>
              <a:t>Which modes of transport are included?</a:t>
            </a:r>
          </a:p>
          <a:p>
            <a:pPr marL="0" indent="0">
              <a:buNone/>
            </a:pPr>
            <a:endParaRPr lang="sv-SE" sz="2000" dirty="0"/>
          </a:p>
          <a:p>
            <a:r xmlns:a="http://schemas.openxmlformats.org/drawingml/2006/main">
              <a:rPr lang="en" sz="2000" dirty="0"/>
              <a:t>Road transport from sender to recipient</a:t>
            </a:r>
          </a:p>
          <a:p>
            <a:r xmlns:a="http://schemas.openxmlformats.org/drawingml/2006/main">
              <a:rPr lang="en" sz="2000" b="1" dirty="0"/>
              <a:t>Road + sea transport to Gbg + road</a:t>
            </a:r>
          </a:p>
          <a:p>
            <a:r xmlns:a="http://schemas.openxmlformats.org/drawingml/2006/main">
              <a:rPr lang="en" sz="2000" b="1" dirty="0"/>
              <a:t>Intermodal transport Road + </a:t>
            </a:r>
            <a:r xmlns:a="http://schemas.openxmlformats.org/drawingml/2006/main">
              <a:rPr lang="en" sz="2000" b="1" dirty="0" err="1"/>
              <a:t>roro </a:t>
            </a:r>
            <a:r xmlns:a="http://schemas.openxmlformats.org/drawingml/2006/main">
              <a:rPr lang="en" sz="2000" b="1" dirty="0"/>
              <a:t>via IT, JVG to Gbg + road</a:t>
            </a:r>
            <a:endParaRPr xmlns:a="http://schemas.openxmlformats.org/drawingml/2006/main" lang="sv-SE" sz="2000" dirty="0"/>
          </a:p>
        </p:txBody>
      </p:sp>
    </p:spTree>
    <p:extLst>
      <p:ext uri="{BB962C8B-B14F-4D97-AF65-F5344CB8AC3E}">
        <p14:creationId xmlns:p14="http://schemas.microsoft.com/office/powerpoint/2010/main" val="2640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542</Words>
  <Application>Microsoft Office PowerPoint</Application>
  <PresentationFormat>Bildspel på skärmen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Office-tema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39</cp:revision>
  <dcterms:created xsi:type="dcterms:W3CDTF">2015-10-25T08:40:16Z</dcterms:created>
  <dcterms:modified xsi:type="dcterms:W3CDTF">2023-11-15T14:50:06Z</dcterms:modified>
</cp:coreProperties>
</file>