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8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7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0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8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6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4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7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D5A8-7BEC-433C-B178-D5F47A95F8C4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1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8E57B9-DB85-4E07-85B3-CBE084F1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 1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B7E3F1-2F87-4D03-9E2D-CED3CF79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Hur många W/M är nedan sändningar</a:t>
            </a:r>
          </a:p>
          <a:p>
            <a:endParaRPr lang="sv-SE" dirty="0"/>
          </a:p>
          <a:p>
            <a:r>
              <a:rPr lang="sv-SE" dirty="0"/>
              <a:t>10 </a:t>
            </a:r>
            <a:r>
              <a:rPr lang="sv-SE" dirty="0" err="1"/>
              <a:t>pll</a:t>
            </a:r>
            <a:r>
              <a:rPr lang="sv-SE" dirty="0"/>
              <a:t> 5000kg 10 </a:t>
            </a:r>
            <a:r>
              <a:rPr lang="sv-SE" dirty="0" err="1"/>
              <a:t>cbm</a:t>
            </a:r>
            <a:endParaRPr lang="sv-SE" dirty="0"/>
          </a:p>
          <a:p>
            <a:pPr lvl="1"/>
            <a:r>
              <a:rPr lang="sv-SE" dirty="0"/>
              <a:t>10 W/M</a:t>
            </a:r>
          </a:p>
          <a:p>
            <a:endParaRPr lang="sv-SE" dirty="0"/>
          </a:p>
          <a:p>
            <a:r>
              <a:rPr lang="sv-SE" dirty="0"/>
              <a:t>25 </a:t>
            </a:r>
            <a:r>
              <a:rPr lang="sv-SE" dirty="0" err="1"/>
              <a:t>krt</a:t>
            </a:r>
            <a:r>
              <a:rPr lang="sv-SE" dirty="0"/>
              <a:t> 1350kg 1 </a:t>
            </a:r>
            <a:r>
              <a:rPr lang="sv-SE" dirty="0" err="1"/>
              <a:t>cbm</a:t>
            </a:r>
            <a:endParaRPr lang="sv-SE" dirty="0"/>
          </a:p>
          <a:p>
            <a:pPr lvl="1"/>
            <a:r>
              <a:rPr lang="sv-SE" dirty="0"/>
              <a:t>1,35 W/M</a:t>
            </a:r>
          </a:p>
          <a:p>
            <a:endParaRPr lang="sv-SE" dirty="0"/>
          </a:p>
          <a:p>
            <a:r>
              <a:rPr lang="sv-SE" dirty="0"/>
              <a:t>7 </a:t>
            </a:r>
            <a:r>
              <a:rPr lang="sv-SE" dirty="0" err="1"/>
              <a:t>pll</a:t>
            </a:r>
            <a:r>
              <a:rPr lang="sv-SE" dirty="0"/>
              <a:t> 3500kg 7,5cbm</a:t>
            </a:r>
          </a:p>
          <a:p>
            <a:pPr lvl="1"/>
            <a:r>
              <a:rPr lang="sv-SE" dirty="0"/>
              <a:t>7,5 W/M</a:t>
            </a:r>
          </a:p>
          <a:p>
            <a:endParaRPr lang="sv-SE" dirty="0"/>
          </a:p>
          <a:p>
            <a:r>
              <a:rPr lang="sv-SE" dirty="0"/>
              <a:t>166 </a:t>
            </a:r>
            <a:r>
              <a:rPr lang="sv-SE" dirty="0" err="1"/>
              <a:t>krt</a:t>
            </a:r>
            <a:r>
              <a:rPr lang="sv-SE" dirty="0"/>
              <a:t> 5100kg 4,5 </a:t>
            </a:r>
            <a:r>
              <a:rPr lang="sv-SE" dirty="0" err="1"/>
              <a:t>cbm</a:t>
            </a:r>
            <a:endParaRPr lang="sv-SE" dirty="0"/>
          </a:p>
          <a:p>
            <a:pPr lvl="1"/>
            <a:r>
              <a:rPr lang="sv-SE" dirty="0"/>
              <a:t>5,1 W/M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62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Gymgrossisten AB i Norrköping har en leverans med sjötransport från Hong Kong via Göteborg.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eurpll</a:t>
            </a:r>
            <a:r>
              <a:rPr lang="sv-SE" dirty="0"/>
              <a:t> 5750 kg 8cbm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8m3 x 1000kg = 8000kg 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8000kg = 8 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8 x 280 = 2240kg</a:t>
            </a:r>
          </a:p>
          <a:p>
            <a:pPr marL="0" indent="0">
              <a:buNone/>
            </a:pPr>
            <a:r>
              <a:rPr lang="sv-SE" dirty="0"/>
              <a:t>( </a:t>
            </a:r>
            <a:r>
              <a:rPr lang="sv-SE" dirty="0" err="1"/>
              <a:t>ev</a:t>
            </a:r>
            <a:r>
              <a:rPr lang="sv-SE" dirty="0"/>
              <a:t> 5 </a:t>
            </a:r>
            <a:r>
              <a:rPr lang="sv-SE" dirty="0" err="1"/>
              <a:t>ppl</a:t>
            </a:r>
            <a:r>
              <a:rPr lang="sv-SE" dirty="0"/>
              <a:t> x 780= 3900)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b="1" dirty="0"/>
              <a:t>5750kg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50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913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Brandon AB i Jönköping får en leverans med sjötransport från Bangkok </a:t>
            </a:r>
          </a:p>
          <a:p>
            <a:pPr marL="0" indent="0">
              <a:buNone/>
            </a:pPr>
            <a:r>
              <a:rPr lang="sv-SE" dirty="0"/>
              <a:t>82 </a:t>
            </a:r>
            <a:r>
              <a:rPr lang="sv-SE" dirty="0" err="1"/>
              <a:t>krt</a:t>
            </a:r>
            <a:r>
              <a:rPr lang="sv-SE" dirty="0"/>
              <a:t> 2500kg 2m3. Godset lossas på en terminal i Göteborg.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2m3 x 1000kg = 2000kg 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2500kg = 2,5w/m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2 x 280 = 560kg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b="1" dirty="0"/>
              <a:t>2500kg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88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 err="1"/>
              <a:t>Cargotec</a:t>
            </a:r>
            <a:r>
              <a:rPr lang="sv-SE" dirty="0"/>
              <a:t> AB har en sjötransport från BR Santos via Göteborg till Örnsköldsvik 8 </a:t>
            </a:r>
            <a:r>
              <a:rPr lang="sv-SE" dirty="0" err="1"/>
              <a:t>pll</a:t>
            </a:r>
            <a:r>
              <a:rPr lang="sv-SE" dirty="0"/>
              <a:t> 3500kg </a:t>
            </a:r>
          </a:p>
          <a:p>
            <a:pPr marL="0" indent="0">
              <a:buNone/>
            </a:pPr>
            <a:r>
              <a:rPr lang="sv-SE" dirty="0"/>
              <a:t>5 m3. Leveransen går med en LCL.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5 x 1000kg = 5000kg 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5000kg 5 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5 x 280 = 1400kg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b="1" dirty="0"/>
              <a:t>3500kg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557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 err="1"/>
              <a:t>Mondi</a:t>
            </a:r>
            <a:r>
              <a:rPr lang="sv-SE" dirty="0"/>
              <a:t> AB i Örebro har en sjötransport från BD Dhaka via Göteborg. </a:t>
            </a:r>
          </a:p>
          <a:p>
            <a:pPr marL="0" indent="0">
              <a:buNone/>
            </a:pPr>
            <a:r>
              <a:rPr lang="sv-SE" dirty="0"/>
              <a:t>78 </a:t>
            </a:r>
            <a:r>
              <a:rPr lang="sv-SE" dirty="0" err="1"/>
              <a:t>krt</a:t>
            </a:r>
            <a:r>
              <a:rPr lang="sv-SE" dirty="0"/>
              <a:t> 3499kg 15cbm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15 x 1000 = 15 000kg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15 000kg 15 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15 x 280 = 4200kg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b="1" dirty="0"/>
              <a:t>4200kg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09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/>
              <a:t>Brandon AB får en leverans med sjötransport från Bangkok. Leveransen kommer in i Göteborg och ska levereras med en inrikestransport till Alingsås</a:t>
            </a:r>
          </a:p>
          <a:p>
            <a:pPr marL="0" indent="0">
              <a:buNone/>
            </a:pPr>
            <a:r>
              <a:rPr lang="sv-SE" dirty="0"/>
              <a:t>52 </a:t>
            </a:r>
            <a:r>
              <a:rPr lang="sv-SE" dirty="0" err="1"/>
              <a:t>krt</a:t>
            </a:r>
            <a:r>
              <a:rPr lang="sv-SE" dirty="0"/>
              <a:t> 1250kg 1m3</a:t>
            </a:r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1000kg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1250kg 1,25 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280kg</a:t>
            </a:r>
          </a:p>
          <a:p>
            <a:pPr marL="0" indent="0">
              <a:buNone/>
            </a:pPr>
            <a:r>
              <a:rPr lang="sv-SE" dirty="0"/>
              <a:t>Vad blir fraktviken för inrikestransporten?</a:t>
            </a:r>
          </a:p>
          <a:p>
            <a:pPr marL="0" indent="0">
              <a:buNone/>
            </a:pPr>
            <a:r>
              <a:rPr lang="sv-SE" b="1" dirty="0"/>
              <a:t>1250kg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18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8178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/>
              <a:t>Gymgrossisten AB har en leverans som ska gå med en sjötransport till Sydney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eurpll</a:t>
            </a:r>
            <a:r>
              <a:rPr lang="sv-SE" dirty="0"/>
              <a:t> 1550kg 10m3, pallarna går att dubbelställas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10 x 1000kg = 10 000kg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10 000kg 10 w/m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(280 x 10 = 2800kg)</a:t>
            </a:r>
          </a:p>
          <a:p>
            <a:pPr marL="0" indent="0">
              <a:buNone/>
            </a:pPr>
            <a:r>
              <a:rPr lang="sv-SE" dirty="0"/>
              <a:t>5ppl x 780 = 3900kg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b="1" dirty="0"/>
              <a:t>3900kg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11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451</Words>
  <Application>Microsoft Office PowerPoint</Application>
  <PresentationFormat>Bredbild</PresentationFormat>
  <Paragraphs>100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Övning 1</vt:lpstr>
      <vt:lpstr>Övning</vt:lpstr>
      <vt:lpstr>Övning</vt:lpstr>
      <vt:lpstr>Övning</vt:lpstr>
      <vt:lpstr>Övning</vt:lpstr>
      <vt:lpstr>Övning</vt:lpstr>
      <vt:lpstr>Övning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41</cp:revision>
  <dcterms:created xsi:type="dcterms:W3CDTF">2017-01-24T19:43:50Z</dcterms:created>
  <dcterms:modified xsi:type="dcterms:W3CDTF">2023-12-01T07:53:08Z</dcterms:modified>
</cp:coreProperties>
</file>